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0.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1.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2.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3.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4.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5.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6.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0" r:id="rId1"/>
    <p:sldMasterId id="2147483842" r:id="rId2"/>
    <p:sldMasterId id="2147483861" r:id="rId3"/>
    <p:sldMasterId id="2147483873" r:id="rId4"/>
    <p:sldMasterId id="2147483897" r:id="rId5"/>
    <p:sldMasterId id="2147483909" r:id="rId6"/>
    <p:sldMasterId id="2147483945" r:id="rId7"/>
    <p:sldMasterId id="2147483957" r:id="rId8"/>
    <p:sldMasterId id="2147483969" r:id="rId9"/>
    <p:sldMasterId id="2147483981" r:id="rId10"/>
    <p:sldMasterId id="2147483993" r:id="rId11"/>
    <p:sldMasterId id="2147484005" r:id="rId12"/>
    <p:sldMasterId id="2147484017" r:id="rId13"/>
    <p:sldMasterId id="2147484029" r:id="rId14"/>
    <p:sldMasterId id="2147484041" r:id="rId15"/>
    <p:sldMasterId id="2147484053" r:id="rId16"/>
    <p:sldMasterId id="2147484065" r:id="rId17"/>
  </p:sldMasterIdLst>
  <p:notesMasterIdLst>
    <p:notesMasterId r:id="rId50"/>
  </p:notesMasterIdLst>
  <p:handoutMasterIdLst>
    <p:handoutMasterId r:id="rId51"/>
  </p:handoutMasterIdLst>
  <p:sldIdLst>
    <p:sldId id="960" r:id="rId18"/>
    <p:sldId id="975" r:id="rId19"/>
    <p:sldId id="832" r:id="rId20"/>
    <p:sldId id="864" r:id="rId21"/>
    <p:sldId id="866" r:id="rId22"/>
    <p:sldId id="900" r:id="rId23"/>
    <p:sldId id="945" r:id="rId24"/>
    <p:sldId id="935" r:id="rId25"/>
    <p:sldId id="946" r:id="rId26"/>
    <p:sldId id="964" r:id="rId27"/>
    <p:sldId id="965" r:id="rId28"/>
    <p:sldId id="955" r:id="rId29"/>
    <p:sldId id="970" r:id="rId30"/>
    <p:sldId id="978" r:id="rId31"/>
    <p:sldId id="950" r:id="rId32"/>
    <p:sldId id="983" r:id="rId33"/>
    <p:sldId id="974" r:id="rId34"/>
    <p:sldId id="971" r:id="rId35"/>
    <p:sldId id="972" r:id="rId36"/>
    <p:sldId id="951" r:id="rId37"/>
    <p:sldId id="952" r:id="rId38"/>
    <p:sldId id="947" r:id="rId39"/>
    <p:sldId id="979" r:id="rId40"/>
    <p:sldId id="949" r:id="rId41"/>
    <p:sldId id="966" r:id="rId42"/>
    <p:sldId id="980" r:id="rId43"/>
    <p:sldId id="967" r:id="rId44"/>
    <p:sldId id="981" r:id="rId45"/>
    <p:sldId id="968" r:id="rId46"/>
    <p:sldId id="969" r:id="rId47"/>
    <p:sldId id="982" r:id="rId48"/>
    <p:sldId id="977" r:id="rId49"/>
  </p:sldIdLst>
  <p:sldSz cx="12192000" cy="6858000"/>
  <p:notesSz cx="7099300" cy="10234613"/>
  <p:defaultTextStyle>
    <a:defPPr>
      <a:defRPr lang="en-US"/>
    </a:defPPr>
    <a:lvl1pPr algn="l" rtl="0" fontAlgn="base">
      <a:spcBef>
        <a:spcPct val="0"/>
      </a:spcBef>
      <a:spcAft>
        <a:spcPct val="0"/>
      </a:spcAft>
      <a:defRPr sz="2400" u="sng" kern="1200">
        <a:solidFill>
          <a:schemeClr val="tx1"/>
        </a:solidFill>
        <a:latin typeface="Tahoma" pitchFamily="34" charset="0"/>
        <a:ea typeface="+mn-ea"/>
        <a:cs typeface="Arial" charset="0"/>
      </a:defRPr>
    </a:lvl1pPr>
    <a:lvl2pPr marL="457200" algn="l" rtl="0" fontAlgn="base">
      <a:spcBef>
        <a:spcPct val="0"/>
      </a:spcBef>
      <a:spcAft>
        <a:spcPct val="0"/>
      </a:spcAft>
      <a:defRPr sz="2400" u="sng" kern="1200">
        <a:solidFill>
          <a:schemeClr val="tx1"/>
        </a:solidFill>
        <a:latin typeface="Tahoma" pitchFamily="34" charset="0"/>
        <a:ea typeface="+mn-ea"/>
        <a:cs typeface="Arial" charset="0"/>
      </a:defRPr>
    </a:lvl2pPr>
    <a:lvl3pPr marL="914400" algn="l" rtl="0" fontAlgn="base">
      <a:spcBef>
        <a:spcPct val="0"/>
      </a:spcBef>
      <a:spcAft>
        <a:spcPct val="0"/>
      </a:spcAft>
      <a:defRPr sz="2400" u="sng" kern="1200">
        <a:solidFill>
          <a:schemeClr val="tx1"/>
        </a:solidFill>
        <a:latin typeface="Tahoma" pitchFamily="34" charset="0"/>
        <a:ea typeface="+mn-ea"/>
        <a:cs typeface="Arial" charset="0"/>
      </a:defRPr>
    </a:lvl3pPr>
    <a:lvl4pPr marL="1371600" algn="l" rtl="0" fontAlgn="base">
      <a:spcBef>
        <a:spcPct val="0"/>
      </a:spcBef>
      <a:spcAft>
        <a:spcPct val="0"/>
      </a:spcAft>
      <a:defRPr sz="2400" u="sng" kern="1200">
        <a:solidFill>
          <a:schemeClr val="tx1"/>
        </a:solidFill>
        <a:latin typeface="Tahoma" pitchFamily="34" charset="0"/>
        <a:ea typeface="+mn-ea"/>
        <a:cs typeface="Arial" charset="0"/>
      </a:defRPr>
    </a:lvl4pPr>
    <a:lvl5pPr marL="1828800" algn="l" rtl="0" fontAlgn="base">
      <a:spcBef>
        <a:spcPct val="0"/>
      </a:spcBef>
      <a:spcAft>
        <a:spcPct val="0"/>
      </a:spcAft>
      <a:defRPr sz="2400" u="sng" kern="1200">
        <a:solidFill>
          <a:schemeClr val="tx1"/>
        </a:solidFill>
        <a:latin typeface="Tahoma" pitchFamily="34" charset="0"/>
        <a:ea typeface="+mn-ea"/>
        <a:cs typeface="Arial" charset="0"/>
      </a:defRPr>
    </a:lvl5pPr>
    <a:lvl6pPr marL="2286000" algn="l" defTabSz="914400" rtl="0" eaLnBrk="1" latinLnBrk="0" hangingPunct="1">
      <a:defRPr sz="2400" u="sng" kern="1200">
        <a:solidFill>
          <a:schemeClr val="tx1"/>
        </a:solidFill>
        <a:latin typeface="Tahoma" pitchFamily="34" charset="0"/>
        <a:ea typeface="+mn-ea"/>
        <a:cs typeface="Arial" charset="0"/>
      </a:defRPr>
    </a:lvl6pPr>
    <a:lvl7pPr marL="2743200" algn="l" defTabSz="914400" rtl="0" eaLnBrk="1" latinLnBrk="0" hangingPunct="1">
      <a:defRPr sz="2400" u="sng" kern="1200">
        <a:solidFill>
          <a:schemeClr val="tx1"/>
        </a:solidFill>
        <a:latin typeface="Tahoma" pitchFamily="34" charset="0"/>
        <a:ea typeface="+mn-ea"/>
        <a:cs typeface="Arial" charset="0"/>
      </a:defRPr>
    </a:lvl7pPr>
    <a:lvl8pPr marL="3200400" algn="l" defTabSz="914400" rtl="0" eaLnBrk="1" latinLnBrk="0" hangingPunct="1">
      <a:defRPr sz="2400" u="sng" kern="1200">
        <a:solidFill>
          <a:schemeClr val="tx1"/>
        </a:solidFill>
        <a:latin typeface="Tahoma" pitchFamily="34" charset="0"/>
        <a:ea typeface="+mn-ea"/>
        <a:cs typeface="Arial" charset="0"/>
      </a:defRPr>
    </a:lvl8pPr>
    <a:lvl9pPr marL="3657600" algn="l" defTabSz="914400" rtl="0" eaLnBrk="1" latinLnBrk="0" hangingPunct="1">
      <a:defRPr sz="2400" u="sng"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33CC33"/>
    <a:srgbClr val="0000FF"/>
    <a:srgbClr val="CC0099"/>
    <a:srgbClr val="FF9900"/>
    <a:srgbClr val="66CCFF"/>
    <a:srgbClr val="DDDDDD"/>
    <a:srgbClr val="FFFF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74" autoAdjust="0"/>
    <p:restoredTop sz="89520" autoAdjust="0"/>
  </p:normalViewPr>
  <p:slideViewPr>
    <p:cSldViewPr>
      <p:cViewPr varScale="1">
        <p:scale>
          <a:sx n="61" d="100"/>
          <a:sy n="61" d="100"/>
        </p:scale>
        <p:origin x="688" y="6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139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slide" Target="slides/slide2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09736B-EDBE-47A3-ACB8-B74F693C11B1}"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it-IT"/>
        </a:p>
      </dgm:t>
    </dgm:pt>
    <dgm:pt modelId="{E2FEF05D-4B9C-4F33-8ECB-B237665F4BF1}">
      <dgm:prSet phldrT="[Testo]"/>
      <dgm:spPr/>
      <dgm:t>
        <a:bodyPr/>
        <a:lstStyle/>
        <a:p>
          <a:r>
            <a:rPr lang="it-IT" dirty="0" smtClean="0"/>
            <a:t>Tasso di fecondità </a:t>
          </a:r>
        </a:p>
        <a:p>
          <a:r>
            <a:rPr lang="it-IT" dirty="0" smtClean="0"/>
            <a:t>Età media al primo figlio</a:t>
          </a:r>
          <a:endParaRPr lang="it-IT" dirty="0"/>
        </a:p>
      </dgm:t>
    </dgm:pt>
    <dgm:pt modelId="{7B9D040A-1F70-4657-9D8E-FF252F0CDC54}" type="parTrans" cxnId="{4DFD3F64-7F82-4E33-850C-F01BD99D59DD}">
      <dgm:prSet/>
      <dgm:spPr/>
      <dgm:t>
        <a:bodyPr/>
        <a:lstStyle/>
        <a:p>
          <a:endParaRPr lang="it-IT"/>
        </a:p>
      </dgm:t>
    </dgm:pt>
    <dgm:pt modelId="{286D0ECB-8821-4C1A-8848-EAFCE7593D7C}" type="sibTrans" cxnId="{4DFD3F64-7F82-4E33-850C-F01BD99D59DD}">
      <dgm:prSet/>
      <dgm:spPr/>
      <dgm:t>
        <a:bodyPr/>
        <a:lstStyle/>
        <a:p>
          <a:endParaRPr lang="it-IT"/>
        </a:p>
      </dgm:t>
    </dgm:pt>
    <dgm:pt modelId="{66E00C7C-E11F-4950-A044-A45E555D0040}">
      <dgm:prSet phldrT="[Testo]"/>
      <dgm:spPr/>
      <dgm:t>
        <a:bodyPr/>
        <a:lstStyle/>
        <a:p>
          <a:r>
            <a:rPr lang="it-IT" dirty="0" smtClean="0"/>
            <a:t>Condizioni economiche delle famiglie, investimento educativo</a:t>
          </a:r>
          <a:endParaRPr lang="it-IT" dirty="0"/>
        </a:p>
      </dgm:t>
    </dgm:pt>
    <dgm:pt modelId="{D0668E91-5AF0-4AA3-A9F1-69155C1C1CBA}" type="parTrans" cxnId="{EAF7B4DD-0FDB-4CFC-AC42-8F81741A24AC}">
      <dgm:prSet/>
      <dgm:spPr/>
      <dgm:t>
        <a:bodyPr/>
        <a:lstStyle/>
        <a:p>
          <a:endParaRPr lang="it-IT"/>
        </a:p>
      </dgm:t>
    </dgm:pt>
    <dgm:pt modelId="{C60B24D3-17D6-47A2-A0E5-DD1EE1012BE9}" type="sibTrans" cxnId="{EAF7B4DD-0FDB-4CFC-AC42-8F81741A24AC}">
      <dgm:prSet/>
      <dgm:spPr/>
      <dgm:t>
        <a:bodyPr/>
        <a:lstStyle/>
        <a:p>
          <a:endParaRPr lang="it-IT"/>
        </a:p>
      </dgm:t>
    </dgm:pt>
    <dgm:pt modelId="{0E1F263D-D6A2-409A-90E5-7EB0A1B7390A}">
      <dgm:prSet phldrT="[Testo]"/>
      <dgm:spPr/>
      <dgm:t>
        <a:bodyPr/>
        <a:lstStyle/>
        <a:p>
          <a:r>
            <a:rPr lang="it-IT" dirty="0" smtClean="0"/>
            <a:t>Tasso di occupazione  femminile e delle madri</a:t>
          </a:r>
          <a:endParaRPr lang="it-IT" dirty="0"/>
        </a:p>
      </dgm:t>
    </dgm:pt>
    <dgm:pt modelId="{CA03EEFF-5393-425F-884C-50EBF5B33F32}" type="parTrans" cxnId="{E41756E2-1859-49E6-8A1F-FF781C8C4954}">
      <dgm:prSet/>
      <dgm:spPr/>
      <dgm:t>
        <a:bodyPr/>
        <a:lstStyle/>
        <a:p>
          <a:endParaRPr lang="it-IT"/>
        </a:p>
      </dgm:t>
    </dgm:pt>
    <dgm:pt modelId="{F765C195-1741-4130-BF92-5E28D5B0CEC4}" type="sibTrans" cxnId="{E41756E2-1859-49E6-8A1F-FF781C8C4954}">
      <dgm:prSet/>
      <dgm:spPr/>
      <dgm:t>
        <a:bodyPr/>
        <a:lstStyle/>
        <a:p>
          <a:endParaRPr lang="it-IT"/>
        </a:p>
      </dgm:t>
    </dgm:pt>
    <dgm:pt modelId="{0AC4F279-2EE5-4E1C-ACBF-14C3AA0DD679}" type="pres">
      <dgm:prSet presAssocID="{A509736B-EDBE-47A3-ACB8-B74F693C11B1}" presName="Name0" presStyleCnt="0">
        <dgm:presLayoutVars>
          <dgm:dir/>
          <dgm:resizeHandles val="exact"/>
        </dgm:presLayoutVars>
      </dgm:prSet>
      <dgm:spPr/>
      <dgm:t>
        <a:bodyPr/>
        <a:lstStyle/>
        <a:p>
          <a:endParaRPr lang="it-IT"/>
        </a:p>
      </dgm:t>
    </dgm:pt>
    <dgm:pt modelId="{40CC1A08-540B-40E2-9DCA-97968BAD6952}" type="pres">
      <dgm:prSet presAssocID="{E2FEF05D-4B9C-4F33-8ECB-B237665F4BF1}" presName="node" presStyleLbl="node1" presStyleIdx="0" presStyleCnt="3" custScaleX="132423" custScaleY="139103" custRadScaleRad="68455" custRadScaleInc="800">
        <dgm:presLayoutVars>
          <dgm:bulletEnabled val="1"/>
        </dgm:presLayoutVars>
      </dgm:prSet>
      <dgm:spPr/>
      <dgm:t>
        <a:bodyPr/>
        <a:lstStyle/>
        <a:p>
          <a:endParaRPr lang="it-IT"/>
        </a:p>
      </dgm:t>
    </dgm:pt>
    <dgm:pt modelId="{88B61333-5FEB-4F0B-9251-C8F1A1C62004}" type="pres">
      <dgm:prSet presAssocID="{286D0ECB-8821-4C1A-8848-EAFCE7593D7C}" presName="sibTrans" presStyleLbl="sibTrans2D1" presStyleIdx="0" presStyleCnt="3"/>
      <dgm:spPr/>
      <dgm:t>
        <a:bodyPr/>
        <a:lstStyle/>
        <a:p>
          <a:endParaRPr lang="it-IT"/>
        </a:p>
      </dgm:t>
    </dgm:pt>
    <dgm:pt modelId="{AED5EAD1-14C7-409A-AD8E-E8253212F720}" type="pres">
      <dgm:prSet presAssocID="{286D0ECB-8821-4C1A-8848-EAFCE7593D7C}" presName="connectorText" presStyleLbl="sibTrans2D1" presStyleIdx="0" presStyleCnt="3"/>
      <dgm:spPr/>
      <dgm:t>
        <a:bodyPr/>
        <a:lstStyle/>
        <a:p>
          <a:endParaRPr lang="it-IT"/>
        </a:p>
      </dgm:t>
    </dgm:pt>
    <dgm:pt modelId="{7E70F8FF-DD7A-4EC2-BC6F-51F8D8957544}" type="pres">
      <dgm:prSet presAssocID="{66E00C7C-E11F-4950-A044-A45E555D0040}" presName="node" presStyleLbl="node1" presStyleIdx="1" presStyleCnt="3" custScaleX="124547" custScaleY="127617">
        <dgm:presLayoutVars>
          <dgm:bulletEnabled val="1"/>
        </dgm:presLayoutVars>
      </dgm:prSet>
      <dgm:spPr/>
      <dgm:t>
        <a:bodyPr/>
        <a:lstStyle/>
        <a:p>
          <a:endParaRPr lang="it-IT"/>
        </a:p>
      </dgm:t>
    </dgm:pt>
    <dgm:pt modelId="{4ABDFDA4-04D3-42A1-A9AF-60B69BF68ABD}" type="pres">
      <dgm:prSet presAssocID="{C60B24D3-17D6-47A2-A0E5-DD1EE1012BE9}" presName="sibTrans" presStyleLbl="sibTrans2D1" presStyleIdx="1" presStyleCnt="3"/>
      <dgm:spPr/>
      <dgm:t>
        <a:bodyPr/>
        <a:lstStyle/>
        <a:p>
          <a:endParaRPr lang="it-IT"/>
        </a:p>
      </dgm:t>
    </dgm:pt>
    <dgm:pt modelId="{F6505959-F091-4085-AAB0-DBE0094558E2}" type="pres">
      <dgm:prSet presAssocID="{C60B24D3-17D6-47A2-A0E5-DD1EE1012BE9}" presName="connectorText" presStyleLbl="sibTrans2D1" presStyleIdx="1" presStyleCnt="3"/>
      <dgm:spPr/>
      <dgm:t>
        <a:bodyPr/>
        <a:lstStyle/>
        <a:p>
          <a:endParaRPr lang="it-IT"/>
        </a:p>
      </dgm:t>
    </dgm:pt>
    <dgm:pt modelId="{897432D7-663F-4A6D-BE74-914D86B1BA46}" type="pres">
      <dgm:prSet presAssocID="{0E1F263D-D6A2-409A-90E5-7EB0A1B7390A}" presName="node" presStyleLbl="node1" presStyleIdx="2" presStyleCnt="3" custScaleX="119516" custScaleY="107601">
        <dgm:presLayoutVars>
          <dgm:bulletEnabled val="1"/>
        </dgm:presLayoutVars>
      </dgm:prSet>
      <dgm:spPr/>
      <dgm:t>
        <a:bodyPr/>
        <a:lstStyle/>
        <a:p>
          <a:endParaRPr lang="it-IT"/>
        </a:p>
      </dgm:t>
    </dgm:pt>
    <dgm:pt modelId="{C77C6C38-F062-49DF-B0F3-2FAB42C4C624}" type="pres">
      <dgm:prSet presAssocID="{F765C195-1741-4130-BF92-5E28D5B0CEC4}" presName="sibTrans" presStyleLbl="sibTrans2D1" presStyleIdx="2" presStyleCnt="3"/>
      <dgm:spPr/>
      <dgm:t>
        <a:bodyPr/>
        <a:lstStyle/>
        <a:p>
          <a:endParaRPr lang="it-IT"/>
        </a:p>
      </dgm:t>
    </dgm:pt>
    <dgm:pt modelId="{59436A9A-5513-4926-A7BD-03FFA42CDA98}" type="pres">
      <dgm:prSet presAssocID="{F765C195-1741-4130-BF92-5E28D5B0CEC4}" presName="connectorText" presStyleLbl="sibTrans2D1" presStyleIdx="2" presStyleCnt="3"/>
      <dgm:spPr/>
      <dgm:t>
        <a:bodyPr/>
        <a:lstStyle/>
        <a:p>
          <a:endParaRPr lang="it-IT"/>
        </a:p>
      </dgm:t>
    </dgm:pt>
  </dgm:ptLst>
  <dgm:cxnLst>
    <dgm:cxn modelId="{50C0D833-FAB0-46E4-A696-799502EABA4F}" type="presOf" srcId="{E2FEF05D-4B9C-4F33-8ECB-B237665F4BF1}" destId="{40CC1A08-540B-40E2-9DCA-97968BAD6952}" srcOrd="0" destOrd="0" presId="urn:microsoft.com/office/officeart/2005/8/layout/cycle7"/>
    <dgm:cxn modelId="{1C1B2BD2-6625-49C1-8324-66A3ABF32D8C}" type="presOf" srcId="{C60B24D3-17D6-47A2-A0E5-DD1EE1012BE9}" destId="{F6505959-F091-4085-AAB0-DBE0094558E2}" srcOrd="1" destOrd="0" presId="urn:microsoft.com/office/officeart/2005/8/layout/cycle7"/>
    <dgm:cxn modelId="{EAF7B4DD-0FDB-4CFC-AC42-8F81741A24AC}" srcId="{A509736B-EDBE-47A3-ACB8-B74F693C11B1}" destId="{66E00C7C-E11F-4950-A044-A45E555D0040}" srcOrd="1" destOrd="0" parTransId="{D0668E91-5AF0-4AA3-A9F1-69155C1C1CBA}" sibTransId="{C60B24D3-17D6-47A2-A0E5-DD1EE1012BE9}"/>
    <dgm:cxn modelId="{62CABDA0-D5FE-42B4-8180-51F199BA35C6}" type="presOf" srcId="{C60B24D3-17D6-47A2-A0E5-DD1EE1012BE9}" destId="{4ABDFDA4-04D3-42A1-A9AF-60B69BF68ABD}" srcOrd="0" destOrd="0" presId="urn:microsoft.com/office/officeart/2005/8/layout/cycle7"/>
    <dgm:cxn modelId="{6E2E3D16-B598-45B0-9EC8-1F55D30B7BCC}" type="presOf" srcId="{286D0ECB-8821-4C1A-8848-EAFCE7593D7C}" destId="{88B61333-5FEB-4F0B-9251-C8F1A1C62004}" srcOrd="0" destOrd="0" presId="urn:microsoft.com/office/officeart/2005/8/layout/cycle7"/>
    <dgm:cxn modelId="{B4BDEF99-0BC9-45C5-BBF8-DAB67B3FF758}" type="presOf" srcId="{A509736B-EDBE-47A3-ACB8-B74F693C11B1}" destId="{0AC4F279-2EE5-4E1C-ACBF-14C3AA0DD679}" srcOrd="0" destOrd="0" presId="urn:microsoft.com/office/officeart/2005/8/layout/cycle7"/>
    <dgm:cxn modelId="{49D941D6-C9EA-4F04-93B2-81355F303ED4}" type="presOf" srcId="{0E1F263D-D6A2-409A-90E5-7EB0A1B7390A}" destId="{897432D7-663F-4A6D-BE74-914D86B1BA46}" srcOrd="0" destOrd="0" presId="urn:microsoft.com/office/officeart/2005/8/layout/cycle7"/>
    <dgm:cxn modelId="{A2ABF1D8-6CD3-4D6C-A42D-676160FDCB1C}" type="presOf" srcId="{286D0ECB-8821-4C1A-8848-EAFCE7593D7C}" destId="{AED5EAD1-14C7-409A-AD8E-E8253212F720}" srcOrd="1" destOrd="0" presId="urn:microsoft.com/office/officeart/2005/8/layout/cycle7"/>
    <dgm:cxn modelId="{4DFD3F64-7F82-4E33-850C-F01BD99D59DD}" srcId="{A509736B-EDBE-47A3-ACB8-B74F693C11B1}" destId="{E2FEF05D-4B9C-4F33-8ECB-B237665F4BF1}" srcOrd="0" destOrd="0" parTransId="{7B9D040A-1F70-4657-9D8E-FF252F0CDC54}" sibTransId="{286D0ECB-8821-4C1A-8848-EAFCE7593D7C}"/>
    <dgm:cxn modelId="{E1CFB41B-7748-48F9-B595-C9ED948787A7}" type="presOf" srcId="{F765C195-1741-4130-BF92-5E28D5B0CEC4}" destId="{C77C6C38-F062-49DF-B0F3-2FAB42C4C624}" srcOrd="0" destOrd="0" presId="urn:microsoft.com/office/officeart/2005/8/layout/cycle7"/>
    <dgm:cxn modelId="{10856F3D-6F9B-4132-9D02-19731AEB1D68}" type="presOf" srcId="{F765C195-1741-4130-BF92-5E28D5B0CEC4}" destId="{59436A9A-5513-4926-A7BD-03FFA42CDA98}" srcOrd="1" destOrd="0" presId="urn:microsoft.com/office/officeart/2005/8/layout/cycle7"/>
    <dgm:cxn modelId="{C6979F82-902A-43CF-8F5C-B48119C91538}" type="presOf" srcId="{66E00C7C-E11F-4950-A044-A45E555D0040}" destId="{7E70F8FF-DD7A-4EC2-BC6F-51F8D8957544}" srcOrd="0" destOrd="0" presId="urn:microsoft.com/office/officeart/2005/8/layout/cycle7"/>
    <dgm:cxn modelId="{E41756E2-1859-49E6-8A1F-FF781C8C4954}" srcId="{A509736B-EDBE-47A3-ACB8-B74F693C11B1}" destId="{0E1F263D-D6A2-409A-90E5-7EB0A1B7390A}" srcOrd="2" destOrd="0" parTransId="{CA03EEFF-5393-425F-884C-50EBF5B33F32}" sibTransId="{F765C195-1741-4130-BF92-5E28D5B0CEC4}"/>
    <dgm:cxn modelId="{50D28556-C3CF-4B0E-93A5-5F1F57CD5055}" type="presParOf" srcId="{0AC4F279-2EE5-4E1C-ACBF-14C3AA0DD679}" destId="{40CC1A08-540B-40E2-9DCA-97968BAD6952}" srcOrd="0" destOrd="0" presId="urn:microsoft.com/office/officeart/2005/8/layout/cycle7"/>
    <dgm:cxn modelId="{8F40CE62-A016-4600-A054-5696B8C88B66}" type="presParOf" srcId="{0AC4F279-2EE5-4E1C-ACBF-14C3AA0DD679}" destId="{88B61333-5FEB-4F0B-9251-C8F1A1C62004}" srcOrd="1" destOrd="0" presId="urn:microsoft.com/office/officeart/2005/8/layout/cycle7"/>
    <dgm:cxn modelId="{98A13EDA-82B5-48A8-9406-D89AC00F1BB4}" type="presParOf" srcId="{88B61333-5FEB-4F0B-9251-C8F1A1C62004}" destId="{AED5EAD1-14C7-409A-AD8E-E8253212F720}" srcOrd="0" destOrd="0" presId="urn:microsoft.com/office/officeart/2005/8/layout/cycle7"/>
    <dgm:cxn modelId="{F30DD797-5F9E-43F4-97B4-261D1DA18CB4}" type="presParOf" srcId="{0AC4F279-2EE5-4E1C-ACBF-14C3AA0DD679}" destId="{7E70F8FF-DD7A-4EC2-BC6F-51F8D8957544}" srcOrd="2" destOrd="0" presId="urn:microsoft.com/office/officeart/2005/8/layout/cycle7"/>
    <dgm:cxn modelId="{CDDC097D-323A-4574-B651-D6E53A3360DD}" type="presParOf" srcId="{0AC4F279-2EE5-4E1C-ACBF-14C3AA0DD679}" destId="{4ABDFDA4-04D3-42A1-A9AF-60B69BF68ABD}" srcOrd="3" destOrd="0" presId="urn:microsoft.com/office/officeart/2005/8/layout/cycle7"/>
    <dgm:cxn modelId="{B4832B49-FB04-4B58-AEBA-918DB64B9B3B}" type="presParOf" srcId="{4ABDFDA4-04D3-42A1-A9AF-60B69BF68ABD}" destId="{F6505959-F091-4085-AAB0-DBE0094558E2}" srcOrd="0" destOrd="0" presId="urn:microsoft.com/office/officeart/2005/8/layout/cycle7"/>
    <dgm:cxn modelId="{B21CC94E-7BFA-49F6-BDED-778DACACCCD9}" type="presParOf" srcId="{0AC4F279-2EE5-4E1C-ACBF-14C3AA0DD679}" destId="{897432D7-663F-4A6D-BE74-914D86B1BA46}" srcOrd="4" destOrd="0" presId="urn:microsoft.com/office/officeart/2005/8/layout/cycle7"/>
    <dgm:cxn modelId="{1F24D91E-D8AD-4BAA-BD7D-B714753A11FB}" type="presParOf" srcId="{0AC4F279-2EE5-4E1C-ACBF-14C3AA0DD679}" destId="{C77C6C38-F062-49DF-B0F3-2FAB42C4C624}" srcOrd="5" destOrd="0" presId="urn:microsoft.com/office/officeart/2005/8/layout/cycle7"/>
    <dgm:cxn modelId="{B6A55099-C1C5-4F4C-B2CE-C9C5AB107B1B}" type="presParOf" srcId="{C77C6C38-F062-49DF-B0F3-2FAB42C4C624}" destId="{59436A9A-5513-4926-A7BD-03FFA42CDA98}"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C1A08-540B-40E2-9DCA-97968BAD6952}">
      <dsp:nvSpPr>
        <dsp:cNvPr id="0" name=""/>
        <dsp:cNvSpPr/>
      </dsp:nvSpPr>
      <dsp:spPr>
        <a:xfrm>
          <a:off x="1846837" y="391905"/>
          <a:ext cx="2376816" cy="124835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t>Tasso di fecondità </a:t>
          </a:r>
        </a:p>
        <a:p>
          <a:pPr lvl="0" algn="ctr" defTabSz="711200">
            <a:lnSpc>
              <a:spcPct val="90000"/>
            </a:lnSpc>
            <a:spcBef>
              <a:spcPct val="0"/>
            </a:spcBef>
            <a:spcAft>
              <a:spcPct val="35000"/>
            </a:spcAft>
          </a:pPr>
          <a:r>
            <a:rPr lang="it-IT" sz="1600" kern="1200" dirty="0" smtClean="0"/>
            <a:t>Età media al primo figlio</a:t>
          </a:r>
          <a:endParaRPr lang="it-IT" sz="1600" kern="1200" dirty="0"/>
        </a:p>
      </dsp:txBody>
      <dsp:txXfrm>
        <a:off x="1883400" y="428468"/>
        <a:ext cx="2303690" cy="1175231"/>
      </dsp:txXfrm>
    </dsp:sp>
    <dsp:sp modelId="{88B61333-5FEB-4F0B-9251-C8F1A1C62004}">
      <dsp:nvSpPr>
        <dsp:cNvPr id="0" name=""/>
        <dsp:cNvSpPr/>
      </dsp:nvSpPr>
      <dsp:spPr>
        <a:xfrm rot="3240604">
          <a:off x="3480241" y="1899076"/>
          <a:ext cx="620722" cy="314101"/>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kern="1200"/>
        </a:p>
      </dsp:txBody>
      <dsp:txXfrm>
        <a:off x="3574471" y="1961896"/>
        <a:ext cx="432262" cy="188461"/>
      </dsp:txXfrm>
    </dsp:sp>
    <dsp:sp modelId="{7E70F8FF-DD7A-4EC2-BC6F-51F8D8957544}">
      <dsp:nvSpPr>
        <dsp:cNvPr id="0" name=""/>
        <dsp:cNvSpPr/>
      </dsp:nvSpPr>
      <dsp:spPr>
        <a:xfrm>
          <a:off x="3390801" y="2471992"/>
          <a:ext cx="2235453" cy="11452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t>Condizioni economiche delle famiglie, investimento educativo</a:t>
          </a:r>
          <a:endParaRPr lang="it-IT" sz="1600" kern="1200" dirty="0"/>
        </a:p>
      </dsp:txBody>
      <dsp:txXfrm>
        <a:off x="3424345" y="2505536"/>
        <a:ext cx="2168365" cy="1078189"/>
      </dsp:txXfrm>
    </dsp:sp>
    <dsp:sp modelId="{4ABDFDA4-04D3-42A1-A9AF-60B69BF68ABD}">
      <dsp:nvSpPr>
        <dsp:cNvPr id="0" name=""/>
        <dsp:cNvSpPr/>
      </dsp:nvSpPr>
      <dsp:spPr>
        <a:xfrm rot="10800000">
          <a:off x="2692489" y="2887580"/>
          <a:ext cx="620722" cy="314101"/>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kern="1200"/>
        </a:p>
      </dsp:txBody>
      <dsp:txXfrm rot="10800000">
        <a:off x="2786719" y="2950400"/>
        <a:ext cx="432262" cy="188461"/>
      </dsp:txXfrm>
    </dsp:sp>
    <dsp:sp modelId="{897432D7-663F-4A6D-BE74-914D86B1BA46}">
      <dsp:nvSpPr>
        <dsp:cNvPr id="0" name=""/>
        <dsp:cNvSpPr/>
      </dsp:nvSpPr>
      <dsp:spPr>
        <a:xfrm>
          <a:off x="469745" y="2561807"/>
          <a:ext cx="2145153" cy="9656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t>Tasso di occupazione  femminile e delle madri</a:t>
          </a:r>
          <a:endParaRPr lang="it-IT" sz="1600" kern="1200" dirty="0"/>
        </a:p>
      </dsp:txBody>
      <dsp:txXfrm>
        <a:off x="498028" y="2590090"/>
        <a:ext cx="2088587" cy="909081"/>
      </dsp:txXfrm>
    </dsp:sp>
    <dsp:sp modelId="{C77C6C38-F062-49DF-B0F3-2FAB42C4C624}">
      <dsp:nvSpPr>
        <dsp:cNvPr id="0" name=""/>
        <dsp:cNvSpPr/>
      </dsp:nvSpPr>
      <dsp:spPr>
        <a:xfrm rot="18381088">
          <a:off x="1926407" y="1943984"/>
          <a:ext cx="620722" cy="314101"/>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kern="1200"/>
        </a:p>
      </dsp:txBody>
      <dsp:txXfrm>
        <a:off x="2020637" y="2006804"/>
        <a:ext cx="432262" cy="188461"/>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6" y="2"/>
            <a:ext cx="3046413"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87" tIns="47642" rIns="95287" bIns="47642" numCol="1" anchor="t" anchorCtr="0" compatLnSpc="1">
            <a:prstTxWarp prst="textNoShape">
              <a:avLst/>
            </a:prstTxWarp>
          </a:bodyPr>
          <a:lstStyle>
            <a:lvl1pPr defTabSz="952064" eaLnBrk="0" hangingPunct="0">
              <a:defRPr sz="1300" u="none">
                <a:cs typeface="+mn-cs"/>
              </a:defRPr>
            </a:lvl1pPr>
          </a:lstStyle>
          <a:p>
            <a:pPr>
              <a:defRPr/>
            </a:pPr>
            <a:endParaRPr lang="en-US"/>
          </a:p>
        </p:txBody>
      </p:sp>
      <p:sp>
        <p:nvSpPr>
          <p:cNvPr id="80899" name="Rectangle 3"/>
          <p:cNvSpPr>
            <a:spLocks noGrp="1" noChangeArrowheads="1"/>
          </p:cNvSpPr>
          <p:nvPr>
            <p:ph type="dt" sz="quarter" idx="1"/>
          </p:nvPr>
        </p:nvSpPr>
        <p:spPr bwMode="auto">
          <a:xfrm>
            <a:off x="4008437" y="2"/>
            <a:ext cx="3127377"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87" tIns="47642" rIns="95287" bIns="47642" numCol="1" anchor="t" anchorCtr="0" compatLnSpc="1">
            <a:prstTxWarp prst="textNoShape">
              <a:avLst/>
            </a:prstTxWarp>
          </a:bodyPr>
          <a:lstStyle>
            <a:lvl1pPr algn="r" defTabSz="952064" eaLnBrk="0" hangingPunct="0">
              <a:defRPr sz="1300" u="none">
                <a:cs typeface="+mn-cs"/>
              </a:defRPr>
            </a:lvl1pPr>
          </a:lstStyle>
          <a:p>
            <a:pPr>
              <a:defRPr/>
            </a:pPr>
            <a:endParaRPr lang="en-US"/>
          </a:p>
        </p:txBody>
      </p:sp>
      <p:sp>
        <p:nvSpPr>
          <p:cNvPr id="80900" name="Rectangle 4"/>
          <p:cNvSpPr>
            <a:spLocks noGrp="1" noChangeArrowheads="1"/>
          </p:cNvSpPr>
          <p:nvPr>
            <p:ph type="ftr" sz="quarter" idx="2"/>
          </p:nvPr>
        </p:nvSpPr>
        <p:spPr bwMode="auto">
          <a:xfrm>
            <a:off x="6" y="9753603"/>
            <a:ext cx="3046413"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87" tIns="47642" rIns="95287" bIns="47642" numCol="1" anchor="b" anchorCtr="0" compatLnSpc="1">
            <a:prstTxWarp prst="textNoShape">
              <a:avLst/>
            </a:prstTxWarp>
          </a:bodyPr>
          <a:lstStyle>
            <a:lvl1pPr defTabSz="952064" eaLnBrk="0" hangingPunct="0">
              <a:defRPr sz="1300" u="none">
                <a:cs typeface="+mn-cs"/>
              </a:defRPr>
            </a:lvl1pPr>
          </a:lstStyle>
          <a:p>
            <a:pPr>
              <a:defRPr/>
            </a:pPr>
            <a:endParaRPr lang="en-US"/>
          </a:p>
        </p:txBody>
      </p:sp>
      <p:sp>
        <p:nvSpPr>
          <p:cNvPr id="80901" name="Rectangle 5"/>
          <p:cNvSpPr>
            <a:spLocks noGrp="1" noChangeArrowheads="1"/>
          </p:cNvSpPr>
          <p:nvPr>
            <p:ph type="sldNum" sz="quarter" idx="3"/>
          </p:nvPr>
        </p:nvSpPr>
        <p:spPr bwMode="auto">
          <a:xfrm>
            <a:off x="4008437" y="9753603"/>
            <a:ext cx="3127377"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87" tIns="47642" rIns="95287" bIns="47642" numCol="1" anchor="b" anchorCtr="0" compatLnSpc="1">
            <a:prstTxWarp prst="textNoShape">
              <a:avLst/>
            </a:prstTxWarp>
          </a:bodyPr>
          <a:lstStyle>
            <a:lvl1pPr algn="r" defTabSz="952064" eaLnBrk="0" hangingPunct="0">
              <a:defRPr sz="1300" u="none">
                <a:cs typeface="+mn-cs"/>
              </a:defRPr>
            </a:lvl1pPr>
          </a:lstStyle>
          <a:p>
            <a:pPr>
              <a:defRPr/>
            </a:pPr>
            <a:fld id="{8C9671ED-92C6-475B-8093-EC978D82DF10}" type="slidenum">
              <a:rPr lang="en-US"/>
              <a:pPr>
                <a:defRPr/>
              </a:pPr>
              <a:t>‹N›</a:t>
            </a:fld>
            <a:endParaRPr lang="en-US"/>
          </a:p>
        </p:txBody>
      </p:sp>
    </p:spTree>
    <p:extLst>
      <p:ext uri="{BB962C8B-B14F-4D97-AF65-F5344CB8AC3E}">
        <p14:creationId xmlns:p14="http://schemas.microsoft.com/office/powerpoint/2010/main" val="1309068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6306" name="Rectangle 2"/>
          <p:cNvSpPr>
            <a:spLocks noGrp="1" noChangeArrowheads="1"/>
          </p:cNvSpPr>
          <p:nvPr>
            <p:ph type="hdr" sz="quarter"/>
          </p:nvPr>
        </p:nvSpPr>
        <p:spPr bwMode="auto">
          <a:xfrm>
            <a:off x="1" y="6"/>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01" tIns="47801" rIns="95601" bIns="47801" numCol="1" anchor="t" anchorCtr="0" compatLnSpc="1">
            <a:prstTxWarp prst="textNoShape">
              <a:avLst/>
            </a:prstTxWarp>
          </a:bodyPr>
          <a:lstStyle>
            <a:lvl1pPr defTabSz="956865" eaLnBrk="0" hangingPunct="0">
              <a:defRPr sz="1300" u="none">
                <a:latin typeface="Times New Roman" pitchFamily="18" charset="0"/>
                <a:cs typeface="+mn-cs"/>
              </a:defRPr>
            </a:lvl1pPr>
          </a:lstStyle>
          <a:p>
            <a:pPr>
              <a:defRPr/>
            </a:pPr>
            <a:endParaRPr lang="it-IT"/>
          </a:p>
        </p:txBody>
      </p:sp>
      <p:sp>
        <p:nvSpPr>
          <p:cNvPr id="226307" name="Rectangle 3"/>
          <p:cNvSpPr>
            <a:spLocks noGrp="1" noChangeArrowheads="1"/>
          </p:cNvSpPr>
          <p:nvPr>
            <p:ph type="dt" idx="1"/>
          </p:nvPr>
        </p:nvSpPr>
        <p:spPr bwMode="auto">
          <a:xfrm>
            <a:off x="4021140" y="6"/>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01" tIns="47801" rIns="95601" bIns="47801" numCol="1" anchor="t" anchorCtr="0" compatLnSpc="1">
            <a:prstTxWarp prst="textNoShape">
              <a:avLst/>
            </a:prstTxWarp>
          </a:bodyPr>
          <a:lstStyle>
            <a:lvl1pPr algn="r" defTabSz="956865" eaLnBrk="0" hangingPunct="0">
              <a:defRPr sz="1300" u="none">
                <a:latin typeface="Times New Roman" pitchFamily="18" charset="0"/>
                <a:cs typeface="+mn-cs"/>
              </a:defRPr>
            </a:lvl1pPr>
          </a:lstStyle>
          <a:p>
            <a:pPr>
              <a:defRPr/>
            </a:pPr>
            <a:endParaRPr lang="it-IT"/>
          </a:p>
        </p:txBody>
      </p:sp>
      <p:sp>
        <p:nvSpPr>
          <p:cNvPr id="15364" name="Rectangle 4"/>
          <p:cNvSpPr>
            <a:spLocks noGrp="1" noRot="1" noChangeAspect="1" noChangeArrowheads="1" noTextEdit="1"/>
          </p:cNvSpPr>
          <p:nvPr>
            <p:ph type="sldImg" idx="2"/>
          </p:nvPr>
        </p:nvSpPr>
        <p:spPr bwMode="auto">
          <a:xfrm>
            <a:off x="141288" y="769938"/>
            <a:ext cx="6818312" cy="38354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6309" name="Rectangle 5"/>
          <p:cNvSpPr>
            <a:spLocks noGrp="1" noChangeArrowheads="1"/>
          </p:cNvSpPr>
          <p:nvPr>
            <p:ph type="body" sz="quarter" idx="3"/>
          </p:nvPr>
        </p:nvSpPr>
        <p:spPr bwMode="auto">
          <a:xfrm>
            <a:off x="709613" y="4860924"/>
            <a:ext cx="5680075" cy="4605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01" tIns="47801" rIns="95601" bIns="47801"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226310" name="Rectangle 6"/>
          <p:cNvSpPr>
            <a:spLocks noGrp="1" noChangeArrowheads="1"/>
          </p:cNvSpPr>
          <p:nvPr>
            <p:ph type="ftr" sz="quarter" idx="4"/>
          </p:nvPr>
        </p:nvSpPr>
        <p:spPr bwMode="auto">
          <a:xfrm>
            <a:off x="1" y="9720264"/>
            <a:ext cx="3076575" cy="512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01" tIns="47801" rIns="95601" bIns="47801" numCol="1" anchor="b" anchorCtr="0" compatLnSpc="1">
            <a:prstTxWarp prst="textNoShape">
              <a:avLst/>
            </a:prstTxWarp>
          </a:bodyPr>
          <a:lstStyle>
            <a:lvl1pPr defTabSz="956865" eaLnBrk="0" hangingPunct="0">
              <a:defRPr sz="1300" u="none">
                <a:latin typeface="Times New Roman" pitchFamily="18" charset="0"/>
                <a:cs typeface="+mn-cs"/>
              </a:defRPr>
            </a:lvl1pPr>
          </a:lstStyle>
          <a:p>
            <a:pPr>
              <a:defRPr/>
            </a:pPr>
            <a:endParaRPr lang="it-IT"/>
          </a:p>
        </p:txBody>
      </p:sp>
      <p:sp>
        <p:nvSpPr>
          <p:cNvPr id="226311" name="Rectangle 7"/>
          <p:cNvSpPr>
            <a:spLocks noGrp="1" noChangeArrowheads="1"/>
          </p:cNvSpPr>
          <p:nvPr>
            <p:ph type="sldNum" sz="quarter" idx="5"/>
          </p:nvPr>
        </p:nvSpPr>
        <p:spPr bwMode="auto">
          <a:xfrm>
            <a:off x="4021140" y="9720264"/>
            <a:ext cx="3076575" cy="512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01" tIns="47801" rIns="95601" bIns="47801" numCol="1" anchor="b" anchorCtr="0" compatLnSpc="1">
            <a:prstTxWarp prst="textNoShape">
              <a:avLst/>
            </a:prstTxWarp>
          </a:bodyPr>
          <a:lstStyle>
            <a:lvl1pPr algn="r" defTabSz="956865" eaLnBrk="0" hangingPunct="0">
              <a:defRPr sz="1300" u="none">
                <a:latin typeface="Times New Roman" pitchFamily="18" charset="0"/>
                <a:cs typeface="+mn-cs"/>
              </a:defRPr>
            </a:lvl1pPr>
          </a:lstStyle>
          <a:p>
            <a:pPr>
              <a:defRPr/>
            </a:pPr>
            <a:fld id="{B51212ED-961E-4774-9E32-398EAB208B61}" type="slidenum">
              <a:rPr lang="it-IT"/>
              <a:pPr>
                <a:defRPr/>
              </a:pPr>
              <a:t>‹N›</a:t>
            </a:fld>
            <a:endParaRPr lang="it-IT"/>
          </a:p>
        </p:txBody>
      </p:sp>
    </p:spTree>
    <p:extLst>
      <p:ext uri="{BB962C8B-B14F-4D97-AF65-F5344CB8AC3E}">
        <p14:creationId xmlns:p14="http://schemas.microsoft.com/office/powerpoint/2010/main" val="15631725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15645">
              <a:defRPr sz="2300">
                <a:solidFill>
                  <a:schemeClr val="tx1"/>
                </a:solidFill>
                <a:latin typeface="Tahoma" pitchFamily="34" charset="0"/>
              </a:defRPr>
            </a:lvl1pPr>
            <a:lvl2pPr marL="716592" indent="-275612" defTabSz="915645">
              <a:defRPr sz="2300">
                <a:solidFill>
                  <a:schemeClr val="tx1"/>
                </a:solidFill>
                <a:latin typeface="Tahoma" pitchFamily="34" charset="0"/>
              </a:defRPr>
            </a:lvl2pPr>
            <a:lvl3pPr marL="1102449" indent="-220490" defTabSz="915645">
              <a:defRPr sz="2300">
                <a:solidFill>
                  <a:schemeClr val="tx1"/>
                </a:solidFill>
                <a:latin typeface="Tahoma" pitchFamily="34" charset="0"/>
              </a:defRPr>
            </a:lvl3pPr>
            <a:lvl4pPr marL="1543428" indent="-220490" defTabSz="915645">
              <a:defRPr sz="2300">
                <a:solidFill>
                  <a:schemeClr val="tx1"/>
                </a:solidFill>
                <a:latin typeface="Tahoma" pitchFamily="34" charset="0"/>
              </a:defRPr>
            </a:lvl4pPr>
            <a:lvl5pPr marL="1984406" indent="-220490" defTabSz="915645">
              <a:defRPr sz="2300">
                <a:solidFill>
                  <a:schemeClr val="tx1"/>
                </a:solidFill>
                <a:latin typeface="Tahoma" pitchFamily="34" charset="0"/>
              </a:defRPr>
            </a:lvl5pPr>
            <a:lvl6pPr marL="2425385" indent="-220490" defTabSz="915645" eaLnBrk="0" fontAlgn="base" hangingPunct="0">
              <a:spcBef>
                <a:spcPct val="0"/>
              </a:spcBef>
              <a:spcAft>
                <a:spcPct val="0"/>
              </a:spcAft>
              <a:defRPr sz="2300">
                <a:solidFill>
                  <a:schemeClr val="tx1"/>
                </a:solidFill>
                <a:latin typeface="Tahoma" pitchFamily="34" charset="0"/>
              </a:defRPr>
            </a:lvl6pPr>
            <a:lvl7pPr marL="2866365" indent="-220490" defTabSz="915645" eaLnBrk="0" fontAlgn="base" hangingPunct="0">
              <a:spcBef>
                <a:spcPct val="0"/>
              </a:spcBef>
              <a:spcAft>
                <a:spcPct val="0"/>
              </a:spcAft>
              <a:defRPr sz="2300">
                <a:solidFill>
                  <a:schemeClr val="tx1"/>
                </a:solidFill>
                <a:latin typeface="Tahoma" pitchFamily="34" charset="0"/>
              </a:defRPr>
            </a:lvl7pPr>
            <a:lvl8pPr marL="3307344" indent="-220490" defTabSz="915645" eaLnBrk="0" fontAlgn="base" hangingPunct="0">
              <a:spcBef>
                <a:spcPct val="0"/>
              </a:spcBef>
              <a:spcAft>
                <a:spcPct val="0"/>
              </a:spcAft>
              <a:defRPr sz="2300">
                <a:solidFill>
                  <a:schemeClr val="tx1"/>
                </a:solidFill>
                <a:latin typeface="Tahoma" pitchFamily="34" charset="0"/>
              </a:defRPr>
            </a:lvl8pPr>
            <a:lvl9pPr marL="3748324" indent="-220490" defTabSz="915645" eaLnBrk="0" fontAlgn="base" hangingPunct="0">
              <a:spcBef>
                <a:spcPct val="0"/>
              </a:spcBef>
              <a:spcAft>
                <a:spcPct val="0"/>
              </a:spcAft>
              <a:defRPr sz="2300">
                <a:solidFill>
                  <a:schemeClr val="tx1"/>
                </a:solidFill>
                <a:latin typeface="Tahoma" pitchFamily="34" charset="0"/>
              </a:defRPr>
            </a:lvl9pPr>
          </a:lstStyle>
          <a:p>
            <a:fld id="{9C760C3D-BDEB-44AB-B1D2-BC5410AA0B2F}" type="slidenum">
              <a:rPr lang="it-IT" sz="1200">
                <a:solidFill>
                  <a:srgbClr val="000000"/>
                </a:solidFill>
                <a:latin typeface="Times New Roman" pitchFamily="18" charset="0"/>
              </a:rPr>
              <a:pPr/>
              <a:t>1</a:t>
            </a:fld>
            <a:endParaRPr lang="it-IT" sz="1200">
              <a:solidFill>
                <a:srgbClr val="000000"/>
              </a:solidFill>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endParaRPr lang="it-IT" b="1" dirty="0"/>
          </a:p>
        </p:txBody>
      </p:sp>
    </p:spTree>
    <p:extLst>
      <p:ext uri="{BB962C8B-B14F-4D97-AF65-F5344CB8AC3E}">
        <p14:creationId xmlns:p14="http://schemas.microsoft.com/office/powerpoint/2010/main" val="3938622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47738">
              <a:defRPr>
                <a:solidFill>
                  <a:schemeClr val="tx1"/>
                </a:solidFill>
                <a:latin typeface="Calibri" panose="020F0502020204030204" pitchFamily="34" charset="0"/>
              </a:defRPr>
            </a:lvl1pPr>
            <a:lvl2pPr marL="741363" indent="-284163" defTabSz="947738">
              <a:defRPr>
                <a:solidFill>
                  <a:schemeClr val="tx1"/>
                </a:solidFill>
                <a:latin typeface="Calibri" panose="020F0502020204030204" pitchFamily="34" charset="0"/>
              </a:defRPr>
            </a:lvl2pPr>
            <a:lvl3pPr marL="1141413" indent="-227013" defTabSz="947738">
              <a:defRPr>
                <a:solidFill>
                  <a:schemeClr val="tx1"/>
                </a:solidFill>
                <a:latin typeface="Calibri" panose="020F0502020204030204" pitchFamily="34" charset="0"/>
              </a:defRPr>
            </a:lvl3pPr>
            <a:lvl4pPr marL="1598613" indent="-227013" defTabSz="947738">
              <a:defRPr>
                <a:solidFill>
                  <a:schemeClr val="tx1"/>
                </a:solidFill>
                <a:latin typeface="Calibri" panose="020F0502020204030204" pitchFamily="34" charset="0"/>
              </a:defRPr>
            </a:lvl4pPr>
            <a:lvl5pPr marL="2055813" indent="-227013" defTabSz="947738">
              <a:defRPr>
                <a:solidFill>
                  <a:schemeClr val="tx1"/>
                </a:solidFill>
                <a:latin typeface="Calibri" panose="020F0502020204030204" pitchFamily="34" charset="0"/>
              </a:defRPr>
            </a:lvl5pPr>
            <a:lvl6pPr marL="2513013" indent="-227013" defTabSz="947738" fontAlgn="base">
              <a:spcBef>
                <a:spcPct val="0"/>
              </a:spcBef>
              <a:spcAft>
                <a:spcPct val="0"/>
              </a:spcAft>
              <a:defRPr>
                <a:solidFill>
                  <a:schemeClr val="tx1"/>
                </a:solidFill>
                <a:latin typeface="Calibri" panose="020F0502020204030204" pitchFamily="34" charset="0"/>
              </a:defRPr>
            </a:lvl6pPr>
            <a:lvl7pPr marL="2970213" indent="-227013" defTabSz="947738" fontAlgn="base">
              <a:spcBef>
                <a:spcPct val="0"/>
              </a:spcBef>
              <a:spcAft>
                <a:spcPct val="0"/>
              </a:spcAft>
              <a:defRPr>
                <a:solidFill>
                  <a:schemeClr val="tx1"/>
                </a:solidFill>
                <a:latin typeface="Calibri" panose="020F0502020204030204" pitchFamily="34" charset="0"/>
              </a:defRPr>
            </a:lvl7pPr>
            <a:lvl8pPr marL="3427413" indent="-227013" defTabSz="947738" fontAlgn="base">
              <a:spcBef>
                <a:spcPct val="0"/>
              </a:spcBef>
              <a:spcAft>
                <a:spcPct val="0"/>
              </a:spcAft>
              <a:defRPr>
                <a:solidFill>
                  <a:schemeClr val="tx1"/>
                </a:solidFill>
                <a:latin typeface="Calibri" panose="020F0502020204030204" pitchFamily="34" charset="0"/>
              </a:defRPr>
            </a:lvl8pPr>
            <a:lvl9pPr marL="3884613" indent="-227013" defTabSz="947738" fontAlgn="base">
              <a:spcBef>
                <a:spcPct val="0"/>
              </a:spcBef>
              <a:spcAft>
                <a:spcPct val="0"/>
              </a:spcAft>
              <a:defRPr>
                <a:solidFill>
                  <a:schemeClr val="tx1"/>
                </a:solidFill>
                <a:latin typeface="Calibri" panose="020F0502020204030204" pitchFamily="34" charset="0"/>
              </a:defRPr>
            </a:lvl9pPr>
          </a:lstStyle>
          <a:p>
            <a:pPr marL="0" marR="0" lvl="0" indent="0" algn="r" defTabSz="947738" rtl="0" eaLnBrk="0" fontAlgn="base" latinLnBrk="0" hangingPunct="0">
              <a:lnSpc>
                <a:spcPct val="100000"/>
              </a:lnSpc>
              <a:spcBef>
                <a:spcPct val="0"/>
              </a:spcBef>
              <a:spcAft>
                <a:spcPct val="0"/>
              </a:spcAft>
              <a:buClrTx/>
              <a:buSzTx/>
              <a:buFontTx/>
              <a:buNone/>
              <a:tabLst/>
              <a:defRPr/>
            </a:pPr>
            <a:fld id="{54C20890-4296-4621-B8C2-F0A2B21A7C4F}" type="slidenum">
              <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47738" rtl="0" eaLnBrk="0" fontAlgn="base" latinLnBrk="0" hangingPunct="0">
                <a:lnSpc>
                  <a:spcPct val="100000"/>
                </a:lnSpc>
                <a:spcBef>
                  <a:spcPct val="0"/>
                </a:spcBef>
                <a:spcAft>
                  <a:spcPct val="0"/>
                </a:spcAft>
                <a:buClrTx/>
                <a:buSzTx/>
                <a:buFontTx/>
                <a:buNone/>
                <a:tabLst/>
                <a:defRPr/>
              </a:pPr>
              <a:t>2</a:t>
            </a:fld>
            <a:endPar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1859481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15645">
              <a:defRPr sz="2300">
                <a:solidFill>
                  <a:schemeClr val="tx1"/>
                </a:solidFill>
                <a:latin typeface="Tahoma" pitchFamily="34" charset="0"/>
              </a:defRPr>
            </a:lvl1pPr>
            <a:lvl2pPr marL="716592" indent="-275612" defTabSz="915645">
              <a:defRPr sz="2300">
                <a:solidFill>
                  <a:schemeClr val="tx1"/>
                </a:solidFill>
                <a:latin typeface="Tahoma" pitchFamily="34" charset="0"/>
              </a:defRPr>
            </a:lvl2pPr>
            <a:lvl3pPr marL="1102449" indent="-220490" defTabSz="915645">
              <a:defRPr sz="2300">
                <a:solidFill>
                  <a:schemeClr val="tx1"/>
                </a:solidFill>
                <a:latin typeface="Tahoma" pitchFamily="34" charset="0"/>
              </a:defRPr>
            </a:lvl3pPr>
            <a:lvl4pPr marL="1543428" indent="-220490" defTabSz="915645">
              <a:defRPr sz="2300">
                <a:solidFill>
                  <a:schemeClr val="tx1"/>
                </a:solidFill>
                <a:latin typeface="Tahoma" pitchFamily="34" charset="0"/>
              </a:defRPr>
            </a:lvl4pPr>
            <a:lvl5pPr marL="1984406" indent="-220490" defTabSz="915645">
              <a:defRPr sz="2300">
                <a:solidFill>
                  <a:schemeClr val="tx1"/>
                </a:solidFill>
                <a:latin typeface="Tahoma" pitchFamily="34" charset="0"/>
              </a:defRPr>
            </a:lvl5pPr>
            <a:lvl6pPr marL="2425385" indent="-220490" defTabSz="915645" eaLnBrk="0" fontAlgn="base" hangingPunct="0">
              <a:spcBef>
                <a:spcPct val="0"/>
              </a:spcBef>
              <a:spcAft>
                <a:spcPct val="0"/>
              </a:spcAft>
              <a:defRPr sz="2300">
                <a:solidFill>
                  <a:schemeClr val="tx1"/>
                </a:solidFill>
                <a:latin typeface="Tahoma" pitchFamily="34" charset="0"/>
              </a:defRPr>
            </a:lvl6pPr>
            <a:lvl7pPr marL="2866365" indent="-220490" defTabSz="915645" eaLnBrk="0" fontAlgn="base" hangingPunct="0">
              <a:spcBef>
                <a:spcPct val="0"/>
              </a:spcBef>
              <a:spcAft>
                <a:spcPct val="0"/>
              </a:spcAft>
              <a:defRPr sz="2300">
                <a:solidFill>
                  <a:schemeClr val="tx1"/>
                </a:solidFill>
                <a:latin typeface="Tahoma" pitchFamily="34" charset="0"/>
              </a:defRPr>
            </a:lvl7pPr>
            <a:lvl8pPr marL="3307344" indent="-220490" defTabSz="915645" eaLnBrk="0" fontAlgn="base" hangingPunct="0">
              <a:spcBef>
                <a:spcPct val="0"/>
              </a:spcBef>
              <a:spcAft>
                <a:spcPct val="0"/>
              </a:spcAft>
              <a:defRPr sz="2300">
                <a:solidFill>
                  <a:schemeClr val="tx1"/>
                </a:solidFill>
                <a:latin typeface="Tahoma" pitchFamily="34" charset="0"/>
              </a:defRPr>
            </a:lvl8pPr>
            <a:lvl9pPr marL="3748324" indent="-220490" defTabSz="915645" eaLnBrk="0" fontAlgn="base" hangingPunct="0">
              <a:spcBef>
                <a:spcPct val="0"/>
              </a:spcBef>
              <a:spcAft>
                <a:spcPct val="0"/>
              </a:spcAft>
              <a:defRPr sz="2300">
                <a:solidFill>
                  <a:schemeClr val="tx1"/>
                </a:solidFill>
                <a:latin typeface="Tahoma" pitchFamily="34" charset="0"/>
              </a:defRPr>
            </a:lvl9pPr>
          </a:lstStyle>
          <a:p>
            <a:fld id="{AAEF51FA-38ED-48BC-BF12-269370DB95A9}" type="slidenum">
              <a:rPr lang="it-IT" sz="1200">
                <a:solidFill>
                  <a:prstClr val="black"/>
                </a:solidFill>
                <a:latin typeface="Times New Roman" pitchFamily="18" charset="0"/>
              </a:rPr>
              <a:pPr/>
              <a:t>3</a:t>
            </a:fld>
            <a:endParaRPr lang="it-IT" sz="1200">
              <a:solidFill>
                <a:prstClr val="black"/>
              </a:solidFill>
              <a:latin typeface="Times New Roman" pitchFamily="18" charset="0"/>
            </a:endParaRPr>
          </a:p>
        </p:txBody>
      </p:sp>
      <p:sp>
        <p:nvSpPr>
          <p:cNvPr id="50179" name="Rectangle 2"/>
          <p:cNvSpPr>
            <a:spLocks noGrp="1" noRot="1" noChangeAspect="1" noChangeArrowheads="1" noTextEdit="1"/>
          </p:cNvSpPr>
          <p:nvPr>
            <p:ph type="sldImg"/>
          </p:nvPr>
        </p:nvSpPr>
        <p:spPr>
          <a:xfrm>
            <a:off x="141288" y="769938"/>
            <a:ext cx="6818312" cy="3835400"/>
          </a:xfrm>
          <a:ln/>
        </p:spPr>
      </p:sp>
      <p:sp>
        <p:nvSpPr>
          <p:cNvPr id="50180" name="Rectangle 3"/>
          <p:cNvSpPr>
            <a:spLocks noGrp="1" noChangeArrowheads="1"/>
          </p:cNvSpPr>
          <p:nvPr>
            <p:ph type="body" idx="1"/>
          </p:nvPr>
        </p:nvSpPr>
        <p:spPr>
          <a:noFill/>
        </p:spPr>
        <p:txBody>
          <a:bodyPr/>
          <a:lstStyle/>
          <a:p>
            <a:endParaRPr lang="it-IT" dirty="0" smtClean="0"/>
          </a:p>
        </p:txBody>
      </p:sp>
    </p:spTree>
    <p:extLst>
      <p:ext uri="{BB962C8B-B14F-4D97-AF65-F5344CB8AC3E}">
        <p14:creationId xmlns:p14="http://schemas.microsoft.com/office/powerpoint/2010/main" val="392105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9700" y="768350"/>
            <a:ext cx="6821488" cy="3836988"/>
          </a:xfrm>
        </p:spPr>
      </p:sp>
      <p:sp>
        <p:nvSpPr>
          <p:cNvPr id="3" name="Segnaposto note 2"/>
          <p:cNvSpPr>
            <a:spLocks noGrp="1"/>
          </p:cNvSpPr>
          <p:nvPr>
            <p:ph type="body" idx="1"/>
          </p:nvPr>
        </p:nvSpPr>
        <p:spPr/>
        <p:txBody>
          <a:bodyPr/>
          <a:lstStyle/>
          <a:p>
            <a:r>
              <a:rPr lang="it-IT" dirty="0" smtClean="0"/>
              <a:t>TRANSIZIONE</a:t>
            </a:r>
            <a:r>
              <a:rPr lang="it-IT" baseline="0" dirty="0" smtClean="0"/>
              <a:t> DEMOGRAFICA: E’ DIMINUZIONE MORTALITA’/AUMENTO LONGEVITA’ CHE FA AUMENTARE POP. – LA DIMINUZIONE DELLA FECONDITA’ CIO’ CHE POI PORTA LA DECELERAZIONE E STABILIZZAZIONE.</a:t>
            </a:r>
            <a:endParaRPr lang="it-IT" dirty="0"/>
          </a:p>
        </p:txBody>
      </p:sp>
      <p:sp>
        <p:nvSpPr>
          <p:cNvPr id="4" name="Segnaposto numero diapositiva 3"/>
          <p:cNvSpPr>
            <a:spLocks noGrp="1"/>
          </p:cNvSpPr>
          <p:nvPr>
            <p:ph type="sldNum" sz="quarter" idx="10"/>
          </p:nvPr>
        </p:nvSpPr>
        <p:spPr/>
        <p:txBody>
          <a:bodyPr/>
          <a:lstStyle/>
          <a:p>
            <a:fld id="{A1F4666E-2F5C-4329-9CA3-24CA0282D8F2}" type="slidenum">
              <a:rPr lang="it-IT" smtClean="0"/>
              <a:t>4</a:t>
            </a:fld>
            <a:endParaRPr lang="it-IT"/>
          </a:p>
        </p:txBody>
      </p:sp>
    </p:spTree>
    <p:extLst>
      <p:ext uri="{BB962C8B-B14F-4D97-AF65-F5344CB8AC3E}">
        <p14:creationId xmlns:p14="http://schemas.microsoft.com/office/powerpoint/2010/main" val="4179543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9700" y="768350"/>
            <a:ext cx="6821488" cy="3836988"/>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1F4666E-2F5C-4329-9CA3-24CA0282D8F2}" type="slidenum">
              <a:rPr lang="it-IT" smtClean="0"/>
              <a:t>5</a:t>
            </a:fld>
            <a:endParaRPr lang="it-IT"/>
          </a:p>
        </p:txBody>
      </p:sp>
    </p:spTree>
    <p:extLst>
      <p:ext uri="{BB962C8B-B14F-4D97-AF65-F5344CB8AC3E}">
        <p14:creationId xmlns:p14="http://schemas.microsoft.com/office/powerpoint/2010/main" val="2246226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9700" y="768350"/>
            <a:ext cx="6821488" cy="3836988"/>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1F4666E-2F5C-4329-9CA3-24CA0282D8F2}" type="slidenum">
              <a:rPr lang="it-IT" smtClean="0"/>
              <a:t>6</a:t>
            </a:fld>
            <a:endParaRPr lang="it-IT"/>
          </a:p>
        </p:txBody>
      </p:sp>
    </p:spTree>
    <p:extLst>
      <p:ext uri="{BB962C8B-B14F-4D97-AF65-F5344CB8AC3E}">
        <p14:creationId xmlns:p14="http://schemas.microsoft.com/office/powerpoint/2010/main" val="4171284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078538" y="422275"/>
            <a:ext cx="3795712" cy="2135188"/>
          </a:xfrm>
        </p:spPr>
      </p:sp>
      <p:sp>
        <p:nvSpPr>
          <p:cNvPr id="3" name="Segnaposto note 2"/>
          <p:cNvSpPr>
            <a:spLocks noGrp="1"/>
          </p:cNvSpPr>
          <p:nvPr>
            <p:ph type="body" idx="1"/>
          </p:nvPr>
        </p:nvSpPr>
        <p:spPr/>
        <p:txBody>
          <a:bodyPr/>
          <a:lstStyle/>
          <a:p>
            <a:r>
              <a:rPr lang="it-IT" b="1" dirty="0"/>
              <a:t>NIGERIA SUPERATO GERMANIA, ARRIVERA’ A SUPERARE USA E A POSIZIONARSI AL TERZO POSTO.</a:t>
            </a:r>
          </a:p>
          <a:p>
            <a:r>
              <a:rPr lang="it-IT" dirty="0" err="1"/>
              <a:t>During</a:t>
            </a:r>
            <a:r>
              <a:rPr lang="it-IT" dirty="0"/>
              <a:t> 2015-2050,</a:t>
            </a:r>
          </a:p>
          <a:p>
            <a:r>
              <a:rPr lang="en-US" dirty="0"/>
              <a:t>half of the world’s population growth is expected to be concentrated in nine countries: India, </a:t>
            </a:r>
            <a:r>
              <a:rPr lang="en-US" b="1" dirty="0"/>
              <a:t>Nigeria</a:t>
            </a:r>
            <a:r>
              <a:rPr lang="en-US" dirty="0"/>
              <a:t>,</a:t>
            </a:r>
          </a:p>
          <a:p>
            <a:r>
              <a:rPr lang="en-US" dirty="0"/>
              <a:t>Pakistan, </a:t>
            </a:r>
            <a:r>
              <a:rPr lang="en-US" b="1" dirty="0"/>
              <a:t>Democratic Republic of the Congo, Ethiopia, United Republic of Tanzania</a:t>
            </a:r>
            <a:r>
              <a:rPr lang="en-US" dirty="0"/>
              <a:t>, United States of</a:t>
            </a:r>
          </a:p>
          <a:p>
            <a:r>
              <a:rPr lang="it-IT" dirty="0"/>
              <a:t>America, Indonesia and </a:t>
            </a:r>
            <a:r>
              <a:rPr lang="it-IT" b="1" dirty="0"/>
              <a:t>Uganda</a:t>
            </a:r>
            <a:r>
              <a:rPr lang="it-IT" dirty="0"/>
              <a:t>. </a:t>
            </a:r>
          </a:p>
        </p:txBody>
      </p:sp>
      <p:sp>
        <p:nvSpPr>
          <p:cNvPr id="4" name="Segnaposto numero diapositiva 3"/>
          <p:cNvSpPr>
            <a:spLocks noGrp="1"/>
          </p:cNvSpPr>
          <p:nvPr>
            <p:ph type="sldNum" sz="quarter" idx="10"/>
          </p:nvPr>
        </p:nvSpPr>
        <p:spPr/>
        <p:txBody>
          <a:bodyPr/>
          <a:lstStyle/>
          <a:p>
            <a:pPr defTabSz="947684">
              <a:defRPr/>
            </a:pPr>
            <a:fld id="{A1F4666E-2F5C-4329-9CA3-24CA0282D8F2}" type="slidenum">
              <a:rPr lang="it-IT" sz="1200">
                <a:solidFill>
                  <a:srgbClr val="000000"/>
                </a:solidFill>
              </a:rPr>
              <a:pPr defTabSz="947684">
                <a:defRPr/>
              </a:pPr>
              <a:t>7</a:t>
            </a:fld>
            <a:endParaRPr lang="it-IT" sz="1200">
              <a:solidFill>
                <a:srgbClr val="000000"/>
              </a:solidFill>
            </a:endParaRPr>
          </a:p>
        </p:txBody>
      </p:sp>
    </p:spTree>
    <p:extLst>
      <p:ext uri="{BB962C8B-B14F-4D97-AF65-F5344CB8AC3E}">
        <p14:creationId xmlns:p14="http://schemas.microsoft.com/office/powerpoint/2010/main" val="412632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immagine diapositiva 1"/>
          <p:cNvSpPr>
            <a:spLocks noGrp="1" noRot="1" noChangeAspect="1" noTextEdit="1"/>
          </p:cNvSpPr>
          <p:nvPr>
            <p:ph type="sldImg"/>
          </p:nvPr>
        </p:nvSpPr>
        <p:spPr bwMode="auto">
          <a:xfrm>
            <a:off x="141288" y="769938"/>
            <a:ext cx="6818312" cy="3835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dirty="0" smtClean="0"/>
              <a:t>Attualmente</a:t>
            </a:r>
            <a:r>
              <a:rPr lang="it-IT" altLang="it-IT" b="1" baseline="0" dirty="0" smtClean="0"/>
              <a:t> l’Africa, in valore assoluto, non è il continente con maggiore mobilità internazionale (MA per due motivi destinati a cambiare: consistenza demografica e fase in cui si innescano le maggiori migrazioni)</a:t>
            </a:r>
          </a:p>
          <a:p>
            <a:r>
              <a:rPr lang="it-IT" altLang="it-IT" b="1" baseline="0" dirty="0" smtClean="0"/>
              <a:t>QUI I DATI SONO RIFERITI A CHI VIVE IN UN PAESE DIVERSO DA QUELLO DI NASCITA.</a:t>
            </a:r>
          </a:p>
          <a:p>
            <a:pPr defTabSz="947684">
              <a:defRPr/>
            </a:pPr>
            <a:r>
              <a:rPr lang="it-IT" dirty="0"/>
              <a:t>(Rifugiati 19.5 mln)</a:t>
            </a:r>
            <a:br>
              <a:rPr lang="it-IT" dirty="0"/>
            </a:br>
            <a:r>
              <a:rPr lang="it-IT" dirty="0"/>
              <a:t>Età media 39 anni</a:t>
            </a:r>
            <a:br>
              <a:rPr lang="it-IT" dirty="0"/>
            </a:br>
            <a:r>
              <a:rPr lang="it-IT" dirty="0"/>
              <a:t>Partono soprattutto da paesi con reddito intermedio tra paesi ricchi e poveri (vedi slide successiva).</a:t>
            </a:r>
            <a:br>
              <a:rPr lang="it-IT" dirty="0"/>
            </a:br>
            <a:r>
              <a:rPr lang="it-IT" dirty="0"/>
              <a:t>Sono cresciuti nei recenti flussi i permessi per asilo e motivi umanitari, raddoppiati dal 7,5% del 2013 al 28% dei nuovi rilasci nel 2015.</a:t>
            </a:r>
            <a:endParaRPr lang="it-IT" dirty="0" smtClean="0"/>
          </a:p>
          <a:p>
            <a:endParaRPr lang="it-IT" altLang="it-IT" b="1" dirty="0" smtClean="0"/>
          </a:p>
        </p:txBody>
      </p:sp>
      <p:sp>
        <p:nvSpPr>
          <p:cNvPr id="3072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cs typeface="Arial" charset="0"/>
              </a:defRPr>
            </a:lvl1pPr>
            <a:lvl2pPr marL="769993" indent="-296151">
              <a:defRPr>
                <a:solidFill>
                  <a:schemeClr val="tx1"/>
                </a:solidFill>
                <a:latin typeface="Tahoma" pitchFamily="34" charset="0"/>
                <a:cs typeface="Arial" charset="0"/>
              </a:defRPr>
            </a:lvl2pPr>
            <a:lvl3pPr marL="1184605" indent="-236921">
              <a:defRPr>
                <a:solidFill>
                  <a:schemeClr val="tx1"/>
                </a:solidFill>
                <a:latin typeface="Tahoma" pitchFamily="34" charset="0"/>
                <a:cs typeface="Arial" charset="0"/>
              </a:defRPr>
            </a:lvl3pPr>
            <a:lvl4pPr marL="1658447" indent="-236921">
              <a:defRPr>
                <a:solidFill>
                  <a:schemeClr val="tx1"/>
                </a:solidFill>
                <a:latin typeface="Tahoma" pitchFamily="34" charset="0"/>
                <a:cs typeface="Arial" charset="0"/>
              </a:defRPr>
            </a:lvl4pPr>
            <a:lvl5pPr marL="2132289" indent="-236921">
              <a:defRPr>
                <a:solidFill>
                  <a:schemeClr val="tx1"/>
                </a:solidFill>
                <a:latin typeface="Tahoma" pitchFamily="34" charset="0"/>
                <a:cs typeface="Arial" charset="0"/>
              </a:defRPr>
            </a:lvl5pPr>
            <a:lvl6pPr marL="2606131" indent="-236921" eaLnBrk="0" fontAlgn="base" hangingPunct="0">
              <a:spcBef>
                <a:spcPct val="0"/>
              </a:spcBef>
              <a:spcAft>
                <a:spcPct val="0"/>
              </a:spcAft>
              <a:defRPr>
                <a:solidFill>
                  <a:schemeClr val="tx1"/>
                </a:solidFill>
                <a:latin typeface="Tahoma" pitchFamily="34" charset="0"/>
                <a:cs typeface="Arial" charset="0"/>
              </a:defRPr>
            </a:lvl6pPr>
            <a:lvl7pPr marL="3079974" indent="-236921" eaLnBrk="0" fontAlgn="base" hangingPunct="0">
              <a:spcBef>
                <a:spcPct val="0"/>
              </a:spcBef>
              <a:spcAft>
                <a:spcPct val="0"/>
              </a:spcAft>
              <a:defRPr>
                <a:solidFill>
                  <a:schemeClr val="tx1"/>
                </a:solidFill>
                <a:latin typeface="Tahoma" pitchFamily="34" charset="0"/>
                <a:cs typeface="Arial" charset="0"/>
              </a:defRPr>
            </a:lvl7pPr>
            <a:lvl8pPr marL="3553816" indent="-236921" eaLnBrk="0" fontAlgn="base" hangingPunct="0">
              <a:spcBef>
                <a:spcPct val="0"/>
              </a:spcBef>
              <a:spcAft>
                <a:spcPct val="0"/>
              </a:spcAft>
              <a:defRPr>
                <a:solidFill>
                  <a:schemeClr val="tx1"/>
                </a:solidFill>
                <a:latin typeface="Tahoma" pitchFamily="34" charset="0"/>
                <a:cs typeface="Arial" charset="0"/>
              </a:defRPr>
            </a:lvl8pPr>
            <a:lvl9pPr marL="4027658" indent="-236921" eaLnBrk="0" fontAlgn="base" hangingPunct="0">
              <a:spcBef>
                <a:spcPct val="0"/>
              </a:spcBef>
              <a:spcAft>
                <a:spcPct val="0"/>
              </a:spcAft>
              <a:defRPr>
                <a:solidFill>
                  <a:schemeClr val="tx1"/>
                </a:solidFill>
                <a:latin typeface="Tahoma" pitchFamily="34" charset="0"/>
                <a:cs typeface="Arial" charset="0"/>
              </a:defRPr>
            </a:lvl9pPr>
          </a:lstStyle>
          <a:p>
            <a:fld id="{5C7BE021-96E6-46AB-A43A-E6AD84A79A5A}" type="slidenum">
              <a:rPr lang="it-IT" altLang="it-IT">
                <a:solidFill>
                  <a:srgbClr val="000000"/>
                </a:solidFill>
                <a:latin typeface="Calibri" pitchFamily="34" charset="0"/>
              </a:rPr>
              <a:pPr/>
              <a:t>8</a:t>
            </a:fld>
            <a:endParaRPr lang="it-IT" altLang="it-IT">
              <a:solidFill>
                <a:srgbClr val="000000"/>
              </a:solidFill>
              <a:latin typeface="Calibri" pitchFamily="34" charset="0"/>
            </a:endParaRPr>
          </a:p>
        </p:txBody>
      </p:sp>
    </p:spTree>
    <p:extLst>
      <p:ext uri="{BB962C8B-B14F-4D97-AF65-F5344CB8AC3E}">
        <p14:creationId xmlns:p14="http://schemas.microsoft.com/office/powerpoint/2010/main" val="3500654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DUE</a:t>
            </a:r>
            <a:r>
              <a:rPr lang="it-IT" baseline="0" dirty="0" smtClean="0"/>
              <a:t> FASI DEL NOSTRO MODELLO DI SVILUPPO SECONDO DOPOGUERRA. UNA CHE HA FUNZIONATO E UNA NO.</a:t>
            </a:r>
          </a:p>
          <a:p>
            <a:r>
              <a:rPr lang="it-IT" baseline="0" dirty="0" smtClean="0"/>
              <a:t>UNA CHE HA PORTATO BENESSERE (DA 45 A 80, E UNA PERDITA DI SLANCIO, DA ANNI 80 AD OGGI).</a:t>
            </a:r>
          </a:p>
          <a:p>
            <a:r>
              <a:rPr lang="it-IT" baseline="0" dirty="0" smtClean="0"/>
              <a:t>DIFESA BENESSERE PASSATO ANZICHE’ PRODUZIONE BENESSERE</a:t>
            </a:r>
          </a:p>
          <a:p>
            <a:r>
              <a:rPr lang="it-IT" baseline="0" dirty="0" smtClean="0"/>
              <a:t>PAESE IN DIFESA, MENO FIGLI A LIVELLO MICRO E PIU’ DEBITO A LIVELLO MACRO -&gt; RINUNCE E COSTI.</a:t>
            </a:r>
          </a:p>
          <a:p>
            <a:r>
              <a:rPr lang="it-IT" baseline="0" dirty="0" smtClean="0"/>
              <a:t> ***</a:t>
            </a:r>
          </a:p>
          <a:p>
            <a:r>
              <a:rPr lang="it-IT" baseline="0" dirty="0" smtClean="0"/>
              <a:t>ERA QUESTO IL FUTURO CHE DESIDERAVAMO? </a:t>
            </a:r>
            <a:endParaRPr lang="it-IT" dirty="0"/>
          </a:p>
        </p:txBody>
      </p:sp>
      <p:sp>
        <p:nvSpPr>
          <p:cNvPr id="4" name="Segnaposto numero diapositiva 3"/>
          <p:cNvSpPr>
            <a:spLocks noGrp="1"/>
          </p:cNvSpPr>
          <p:nvPr>
            <p:ph type="sldNum" sz="quarter" idx="10"/>
          </p:nvPr>
        </p:nvSpPr>
        <p:spPr/>
        <p:txBody>
          <a:bodyPr/>
          <a:lstStyle/>
          <a:p>
            <a:pPr defTabSz="949128">
              <a:defRPr/>
            </a:pPr>
            <a:fld id="{1C418C22-46D7-49D2-8F5D-94EC3AFBEDE8}" type="slidenum">
              <a:rPr lang="it-IT" sz="1200">
                <a:solidFill>
                  <a:prstClr val="black"/>
                </a:solidFill>
              </a:rPr>
              <a:pPr defTabSz="949128">
                <a:defRPr/>
              </a:pPr>
              <a:t>9</a:t>
            </a:fld>
            <a:endParaRPr lang="it-IT" sz="1200">
              <a:solidFill>
                <a:prstClr val="black"/>
              </a:solidFill>
            </a:endParaRPr>
          </a:p>
        </p:txBody>
      </p:sp>
    </p:spTree>
    <p:extLst>
      <p:ext uri="{BB962C8B-B14F-4D97-AF65-F5344CB8AC3E}">
        <p14:creationId xmlns:p14="http://schemas.microsoft.com/office/powerpoint/2010/main" val="2696570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egnaposto immagine diapositiva 1"/>
          <p:cNvSpPr>
            <a:spLocks noGrp="1" noRot="1" noChangeAspect="1" noTextEdit="1"/>
          </p:cNvSpPr>
          <p:nvPr>
            <p:ph type="sldImg"/>
          </p:nvPr>
        </p:nvSpPr>
        <p:spPr>
          <a:ln/>
        </p:spPr>
      </p:sp>
      <p:sp>
        <p:nvSpPr>
          <p:cNvPr id="74755" name="Segnaposto note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dirty="0" smtClean="0"/>
              <a:t>RIGUARDO</a:t>
            </a:r>
            <a:r>
              <a:rPr lang="it-IT" baseline="0" dirty="0" smtClean="0"/>
              <a:t> INVECE AI GIOVANI, DIFFICOLTA’ A CONQUISTARE AUTONOMIA E FORMARE PROPRIA FAMIGLIA</a:t>
            </a:r>
          </a:p>
          <a:p>
            <a:r>
              <a:rPr lang="it-IT" baseline="0" dirty="0" smtClean="0"/>
              <a:t>DIPENDENTI A LUNGO DAI GENITORI (continuano a fungere da ammortizzatore sociale, carenza tutto resto rispetto ad altri paesi, ma condizioni peggiorate con la crisi)</a:t>
            </a:r>
          </a:p>
          <a:p>
            <a:r>
              <a:rPr lang="it-IT" baseline="0" dirty="0" smtClean="0"/>
              <a:t>CIO’ PORTA A SPOSTARE IN AVANTI FORMAZIONE FAMIGLIA</a:t>
            </a:r>
            <a:endParaRPr lang="it-IT" dirty="0" smtClean="0"/>
          </a:p>
        </p:txBody>
      </p:sp>
      <p:sp>
        <p:nvSpPr>
          <p:cNvPr id="38916" name="Segnaposto numero diapositiva 3"/>
          <p:cNvSpPr>
            <a:spLocks noGrp="1"/>
          </p:cNvSpPr>
          <p:nvPr>
            <p:ph type="sldNum" sz="quarter" idx="5"/>
          </p:nvPr>
        </p:nvSpPr>
        <p:spPr/>
        <p:txBody>
          <a:bodyPr/>
          <a:lstStyle>
            <a:lvl1pPr defTabSz="914814" eaLnBrk="0" hangingPunct="0">
              <a:defRPr sz="2300" u="sng">
                <a:solidFill>
                  <a:schemeClr val="tx1"/>
                </a:solidFill>
                <a:latin typeface="Tahoma" pitchFamily="34" charset="0"/>
              </a:defRPr>
            </a:lvl1pPr>
            <a:lvl2pPr marL="715940" indent="-275360" defTabSz="914814" eaLnBrk="0" hangingPunct="0">
              <a:defRPr sz="2300" u="sng">
                <a:solidFill>
                  <a:schemeClr val="tx1"/>
                </a:solidFill>
                <a:latin typeface="Tahoma" pitchFamily="34" charset="0"/>
              </a:defRPr>
            </a:lvl2pPr>
            <a:lvl3pPr marL="1101449" indent="-220290" defTabSz="914814" eaLnBrk="0" hangingPunct="0">
              <a:defRPr sz="2300" u="sng">
                <a:solidFill>
                  <a:schemeClr val="tx1"/>
                </a:solidFill>
                <a:latin typeface="Tahoma" pitchFamily="34" charset="0"/>
              </a:defRPr>
            </a:lvl3pPr>
            <a:lvl4pPr marL="1542028" indent="-220290" defTabSz="914814" eaLnBrk="0" hangingPunct="0">
              <a:defRPr sz="2300" u="sng">
                <a:solidFill>
                  <a:schemeClr val="tx1"/>
                </a:solidFill>
                <a:latin typeface="Tahoma" pitchFamily="34" charset="0"/>
              </a:defRPr>
            </a:lvl4pPr>
            <a:lvl5pPr marL="1982607" indent="-220290" defTabSz="914814" eaLnBrk="0" hangingPunct="0">
              <a:defRPr sz="2300" u="sng">
                <a:solidFill>
                  <a:schemeClr val="tx1"/>
                </a:solidFill>
                <a:latin typeface="Tahoma" pitchFamily="34" charset="0"/>
              </a:defRPr>
            </a:lvl5pPr>
            <a:lvl6pPr marL="2423188" indent="-220290" defTabSz="914814" eaLnBrk="0" fontAlgn="base" hangingPunct="0">
              <a:spcBef>
                <a:spcPct val="0"/>
              </a:spcBef>
              <a:spcAft>
                <a:spcPct val="0"/>
              </a:spcAft>
              <a:defRPr sz="2300" u="sng">
                <a:solidFill>
                  <a:schemeClr val="tx1"/>
                </a:solidFill>
                <a:latin typeface="Tahoma" pitchFamily="34" charset="0"/>
              </a:defRPr>
            </a:lvl6pPr>
            <a:lvl7pPr marL="2863764" indent="-220290" defTabSz="914814" eaLnBrk="0" fontAlgn="base" hangingPunct="0">
              <a:spcBef>
                <a:spcPct val="0"/>
              </a:spcBef>
              <a:spcAft>
                <a:spcPct val="0"/>
              </a:spcAft>
              <a:defRPr sz="2300" u="sng">
                <a:solidFill>
                  <a:schemeClr val="tx1"/>
                </a:solidFill>
                <a:latin typeface="Tahoma" pitchFamily="34" charset="0"/>
              </a:defRPr>
            </a:lvl7pPr>
            <a:lvl8pPr marL="3304344" indent="-220290" defTabSz="914814" eaLnBrk="0" fontAlgn="base" hangingPunct="0">
              <a:spcBef>
                <a:spcPct val="0"/>
              </a:spcBef>
              <a:spcAft>
                <a:spcPct val="0"/>
              </a:spcAft>
              <a:defRPr sz="2300" u="sng">
                <a:solidFill>
                  <a:schemeClr val="tx1"/>
                </a:solidFill>
                <a:latin typeface="Tahoma" pitchFamily="34" charset="0"/>
              </a:defRPr>
            </a:lvl8pPr>
            <a:lvl9pPr marL="3744925" indent="-220290" defTabSz="914814" eaLnBrk="0" fontAlgn="base" hangingPunct="0">
              <a:spcBef>
                <a:spcPct val="0"/>
              </a:spcBef>
              <a:spcAft>
                <a:spcPct val="0"/>
              </a:spcAft>
              <a:defRPr sz="2300" u="sng">
                <a:solidFill>
                  <a:schemeClr val="tx1"/>
                </a:solidFill>
                <a:latin typeface="Tahoma" pitchFamily="34" charset="0"/>
              </a:defRPr>
            </a:lvl9pPr>
          </a:lstStyle>
          <a:p>
            <a:pPr fontAlgn="auto">
              <a:spcBef>
                <a:spcPts val="0"/>
              </a:spcBef>
              <a:spcAft>
                <a:spcPts val="0"/>
              </a:spcAft>
              <a:defRPr/>
            </a:pPr>
            <a:fld id="{A135C5FB-8CAA-4DCE-9D9A-A827E50EF56D}" type="slidenum">
              <a:rPr lang="it-IT" sz="1000" u="none">
                <a:solidFill>
                  <a:prstClr val="black"/>
                </a:solidFill>
                <a:latin typeface="Times New Roman" pitchFamily="18" charset="0"/>
              </a:rPr>
              <a:pPr fontAlgn="auto">
                <a:spcBef>
                  <a:spcPts val="0"/>
                </a:spcBef>
                <a:spcAft>
                  <a:spcPts val="0"/>
                </a:spcAft>
                <a:defRPr/>
              </a:pPr>
              <a:t>10</a:t>
            </a:fld>
            <a:endParaRPr lang="it-IT" sz="1000" u="none">
              <a:solidFill>
                <a:prstClr val="black"/>
              </a:solidFill>
              <a:latin typeface="Times New Roman" pitchFamily="18" charset="0"/>
            </a:endParaRPr>
          </a:p>
        </p:txBody>
      </p:sp>
    </p:spTree>
    <p:extLst>
      <p:ext uri="{BB962C8B-B14F-4D97-AF65-F5344CB8AC3E}">
        <p14:creationId xmlns:p14="http://schemas.microsoft.com/office/powerpoint/2010/main" val="1316369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OCCUPAZIONE FEMMINILE AL 60%</a:t>
            </a:r>
            <a:r>
              <a:rPr lang="it-IT" baseline="0" dirty="0" smtClean="0"/>
              <a:t> E FECONDITA’ ATTORNO AI 2 FIGLI PER DONNA E’ POSSIBILE</a:t>
            </a:r>
            <a:endParaRPr lang="it-IT" dirty="0" smtClean="0"/>
          </a:p>
          <a:p>
            <a:r>
              <a:rPr lang="it-IT" dirty="0" smtClean="0"/>
              <a:t>GERMANIA PARTIVA PIU’ INDIETRO DI NOI NEL 2007,</a:t>
            </a:r>
            <a:r>
              <a:rPr lang="it-IT" baseline="0" dirty="0" smtClean="0"/>
              <a:t> CI HA SUPERATI E STA CONVERGENDO VERSO OBIETTIVO DEL 33%</a:t>
            </a:r>
            <a:endParaRPr lang="it-IT" dirty="0"/>
          </a:p>
        </p:txBody>
      </p:sp>
      <p:sp>
        <p:nvSpPr>
          <p:cNvPr id="4" name="Segnaposto numero diapositiva 3"/>
          <p:cNvSpPr>
            <a:spLocks noGrp="1"/>
          </p:cNvSpPr>
          <p:nvPr>
            <p:ph type="sldNum" sz="quarter" idx="10"/>
          </p:nvPr>
        </p:nvSpPr>
        <p:spPr/>
        <p:txBody>
          <a:bodyPr/>
          <a:lstStyle/>
          <a:p>
            <a:pPr defTabSz="982180" eaLnBrk="1" fontAlgn="auto" hangingPunct="1">
              <a:spcBef>
                <a:spcPts val="0"/>
              </a:spcBef>
              <a:spcAft>
                <a:spcPts val="0"/>
              </a:spcAft>
              <a:defRPr/>
            </a:pPr>
            <a:fld id="{A1F4666E-2F5C-4329-9CA3-24CA0282D8F2}" type="slidenum">
              <a:rPr lang="it-IT">
                <a:solidFill>
                  <a:prstClr val="black"/>
                </a:solidFill>
                <a:latin typeface="Calibri"/>
              </a:rPr>
              <a:pPr defTabSz="982180" eaLnBrk="1" fontAlgn="auto" hangingPunct="1">
                <a:spcBef>
                  <a:spcPts val="0"/>
                </a:spcBef>
                <a:spcAft>
                  <a:spcPts val="0"/>
                </a:spcAft>
                <a:defRPr/>
              </a:pPr>
              <a:t>11</a:t>
            </a:fld>
            <a:endParaRPr lang="it-IT">
              <a:solidFill>
                <a:prstClr val="black"/>
              </a:solidFill>
              <a:latin typeface="Calibri"/>
            </a:endParaRPr>
          </a:p>
        </p:txBody>
      </p:sp>
    </p:spTree>
    <p:extLst>
      <p:ext uri="{BB962C8B-B14F-4D97-AF65-F5344CB8AC3E}">
        <p14:creationId xmlns:p14="http://schemas.microsoft.com/office/powerpoint/2010/main" val="2275186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INIZIO PRESENTANDOVI IL</a:t>
            </a:r>
            <a:r>
              <a:rPr lang="it-IT" baseline="0" dirty="0" smtClean="0"/>
              <a:t> GRAFICO PIU’ IMPORTANTE PER IL PAESE.</a:t>
            </a:r>
          </a:p>
          <a:p>
            <a:r>
              <a:rPr lang="it-IT" baseline="0" dirty="0" smtClean="0"/>
              <a:t>QUELLO CHE TUTTI DOVREMMO AVER BEN PRESENTE E STAMPATO DAVANTI AI NOSTRI OCCHI.</a:t>
            </a:r>
          </a:p>
          <a:p>
            <a:r>
              <a:rPr lang="it-IT" baseline="0" dirty="0" smtClean="0"/>
              <a:t>E’ LA PRODUZIONE PIU’ IMP PER IL PAESE </a:t>
            </a:r>
          </a:p>
          <a:p>
            <a:r>
              <a:rPr lang="it-IT" baseline="0" dirty="0" smtClean="0"/>
              <a:t>LE PRODUZIONI DI ALTRI BENI POSSONO AVERE ALTI E BASSI</a:t>
            </a:r>
          </a:p>
          <a:p>
            <a:r>
              <a:rPr lang="it-IT" baseline="0" dirty="0" smtClean="0"/>
              <a:t>SE SI AZZERANO POSSIAMO PERDERE UN SETTORE STRATEGICO  </a:t>
            </a:r>
          </a:p>
          <a:p>
            <a:r>
              <a:rPr lang="it-IT" baseline="0" dirty="0" smtClean="0"/>
              <a:t>MA SE VA A ZERO QUESTO BENE PERDIAMO L’INTERNO PAESE.</a:t>
            </a:r>
          </a:p>
          <a:p>
            <a:r>
              <a:rPr lang="it-IT" baseline="0" dirty="0" smtClean="0"/>
              <a:t>E’ IL GRAFICO DELL’ANDAMENTO DELLA NASCITE, </a:t>
            </a:r>
          </a:p>
          <a:p>
            <a:r>
              <a:rPr lang="it-IT" baseline="0" dirty="0" smtClean="0"/>
              <a:t>CHE NON E’ ANDATO A ZERO MA SI E’ ABBASSATO SU LIVELLI PERICOLOSAMENTE BASSI,</a:t>
            </a:r>
          </a:p>
          <a:p>
            <a:r>
              <a:rPr lang="it-IT" baseline="0" dirty="0" smtClean="0"/>
              <a:t>DA METTERE A REPENTAGLIO LA CAPACITA’ DI PRODURRE BENESSERE FUTURO.</a:t>
            </a:r>
          </a:p>
          <a:p>
            <a:r>
              <a:rPr lang="it-IT" baseline="0" dirty="0" smtClean="0"/>
              <a:t>&lt;DESCRIZIONE&gt;</a:t>
            </a:r>
          </a:p>
          <a:p>
            <a:r>
              <a:rPr lang="it-IT" baseline="0" dirty="0" smtClean="0"/>
              <a:t>CONTINUA NELLA SLIDE SUCCESSIVA E SI AGGANCIA A FATTORI CHE MANTENGONO PIU’ ALTROVE BASSE LE SCELTE RIPRODUTTIVE- </a:t>
            </a:r>
            <a:endParaRPr lang="it-IT" dirty="0"/>
          </a:p>
        </p:txBody>
      </p:sp>
      <p:sp>
        <p:nvSpPr>
          <p:cNvPr id="4" name="Segnaposto numero diapositiva 3"/>
          <p:cNvSpPr>
            <a:spLocks noGrp="1"/>
          </p:cNvSpPr>
          <p:nvPr>
            <p:ph type="sldNum" sz="quarter" idx="10"/>
          </p:nvPr>
        </p:nvSpPr>
        <p:spPr/>
        <p:txBody>
          <a:bodyPr/>
          <a:lstStyle/>
          <a:p>
            <a:pPr defTabSz="947684" eaLnBrk="1" fontAlgn="auto" hangingPunct="1">
              <a:spcBef>
                <a:spcPts val="0"/>
              </a:spcBef>
              <a:spcAft>
                <a:spcPts val="0"/>
              </a:spcAft>
              <a:defRPr/>
            </a:pPr>
            <a:fld id="{A1F4666E-2F5C-4329-9CA3-24CA0282D8F2}" type="slidenum">
              <a:rPr lang="it-IT">
                <a:solidFill>
                  <a:prstClr val="black"/>
                </a:solidFill>
                <a:latin typeface="Calibri"/>
              </a:rPr>
              <a:pPr defTabSz="947684" eaLnBrk="1" fontAlgn="auto" hangingPunct="1">
                <a:spcBef>
                  <a:spcPts val="0"/>
                </a:spcBef>
                <a:spcAft>
                  <a:spcPts val="0"/>
                </a:spcAft>
                <a:defRPr/>
              </a:pPr>
              <a:t>12</a:t>
            </a:fld>
            <a:endParaRPr lang="it-IT">
              <a:solidFill>
                <a:prstClr val="black"/>
              </a:solidFill>
              <a:latin typeface="Calibri"/>
            </a:endParaRPr>
          </a:p>
        </p:txBody>
      </p:sp>
    </p:spTree>
    <p:extLst>
      <p:ext uri="{BB962C8B-B14F-4D97-AF65-F5344CB8AC3E}">
        <p14:creationId xmlns:p14="http://schemas.microsoft.com/office/powerpoint/2010/main" val="756085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5854700" y="365125"/>
            <a:ext cx="3238500" cy="1822450"/>
          </a:xfrm>
        </p:spPr>
      </p:sp>
      <p:sp>
        <p:nvSpPr>
          <p:cNvPr id="3" name="Segnaposto note 2"/>
          <p:cNvSpPr>
            <a:spLocks noGrp="1"/>
          </p:cNvSpPr>
          <p:nvPr>
            <p:ph type="body" idx="1"/>
          </p:nvPr>
        </p:nvSpPr>
        <p:spPr/>
        <p:txBody>
          <a:bodyPr/>
          <a:lstStyle/>
          <a:p>
            <a:pPr defTabSz="955287">
              <a:defRPr/>
            </a:pPr>
            <a:r>
              <a:rPr lang="it-IT" sz="1300" b="0" spc="-125" dirty="0"/>
              <a:t>CROLLO NASCITE PRIMA DEI 30 ANNI. DIFFICOLTA’ GIOVANI. RINVIO DIVENTA SEMPRE PIU’ ANCHE RINUNCIA!!!</a:t>
            </a:r>
          </a:p>
          <a:p>
            <a:pPr defTabSz="955287">
              <a:defRPr/>
            </a:pPr>
            <a:r>
              <a:rPr lang="it-IT" sz="1300" b="1" spc="-125" dirty="0" smtClean="0"/>
              <a:t>EPPURE </a:t>
            </a:r>
            <a:r>
              <a:rPr lang="it-IT" sz="1300" b="0" spc="-125" dirty="0" smtClean="0"/>
              <a:t>NUMERO DESIDERATO FIGLI PARI A 2 E ETA’ MEDIA  IN LINEA</a:t>
            </a:r>
            <a:r>
              <a:rPr lang="it-IT" sz="1300" b="0" spc="-125" baseline="0" dirty="0" smtClean="0"/>
              <a:t> CON MEDIA EUROPEA!!!!</a:t>
            </a:r>
            <a:endParaRPr lang="it-IT" sz="1300" b="0" spc="-125" dirty="0" smtClean="0"/>
          </a:p>
          <a:p>
            <a:pPr defTabSz="955287">
              <a:defRPr/>
            </a:pPr>
            <a:r>
              <a:rPr lang="it-IT" sz="1300" b="1" spc="-125" dirty="0" smtClean="0"/>
              <a:t>Prima dei 30 anni</a:t>
            </a:r>
            <a:r>
              <a:rPr lang="it-IT" sz="1300" b="1" spc="-125" baseline="0" dirty="0" smtClean="0"/>
              <a:t> è diventato il tempo della posticipazione, quello dopo i 30 è diventato  quello della rinuncia!</a:t>
            </a:r>
            <a:endParaRPr lang="it-IT" sz="1300" b="1" spc="-125" dirty="0" smtClean="0"/>
          </a:p>
          <a:p>
            <a:pPr defTabSz="955287">
              <a:defRPr/>
            </a:pPr>
            <a:r>
              <a:rPr lang="it-IT" sz="1300" b="0" spc="-125" dirty="0" smtClean="0"/>
              <a:t>***</a:t>
            </a:r>
            <a:endParaRPr lang="it-IT" sz="1300" b="0" spc="-125" dirty="0"/>
          </a:p>
        </p:txBody>
      </p:sp>
      <p:sp>
        <p:nvSpPr>
          <p:cNvPr id="4" name="Segnaposto numero diapositiva 3"/>
          <p:cNvSpPr>
            <a:spLocks noGrp="1"/>
          </p:cNvSpPr>
          <p:nvPr>
            <p:ph type="sldNum" sz="quarter" idx="10"/>
          </p:nvPr>
        </p:nvSpPr>
        <p:spPr/>
        <p:txBody>
          <a:bodyPr/>
          <a:lstStyle/>
          <a:p>
            <a:pPr marL="0" marR="0" lvl="0" indent="0" algn="r" defTabSz="914326" rtl="0" eaLnBrk="1" fontAlgn="auto" latinLnBrk="0" hangingPunct="1">
              <a:lnSpc>
                <a:spcPct val="100000"/>
              </a:lnSpc>
              <a:spcBef>
                <a:spcPts val="0"/>
              </a:spcBef>
              <a:spcAft>
                <a:spcPts val="0"/>
              </a:spcAft>
              <a:buClrTx/>
              <a:buSzTx/>
              <a:buFontTx/>
              <a:buNone/>
              <a:tabLst/>
              <a:defRPr/>
            </a:pPr>
            <a:fld id="{A1F4666E-2F5C-4329-9CA3-24CA0282D8F2}" type="slidenum">
              <a:rPr kumimoji="0" lang="it-IT"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326" rtl="0" eaLnBrk="1" fontAlgn="auto" latinLnBrk="0" hangingPunct="1">
                <a:lnSpc>
                  <a:spcPct val="100000"/>
                </a:lnSpc>
                <a:spcBef>
                  <a:spcPts val="0"/>
                </a:spcBef>
                <a:spcAft>
                  <a:spcPts val="0"/>
                </a:spcAft>
                <a:buClrTx/>
                <a:buSzTx/>
                <a:buFontTx/>
                <a:buNone/>
                <a:tabLst/>
                <a:defRPr/>
              </a:pPr>
              <a:t>13</a:t>
            </a:fld>
            <a:endParaRPr kumimoji="0" lang="it-IT"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4473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91568">
              <a:defRPr sz="2500">
                <a:solidFill>
                  <a:schemeClr val="tx1"/>
                </a:solidFill>
                <a:latin typeface="Tahoma" pitchFamily="34" charset="0"/>
              </a:defRPr>
            </a:lvl1pPr>
            <a:lvl2pPr marL="776011" indent="-298465" defTabSz="991568">
              <a:defRPr sz="2500">
                <a:solidFill>
                  <a:schemeClr val="tx1"/>
                </a:solidFill>
                <a:latin typeface="Tahoma" pitchFamily="34" charset="0"/>
              </a:defRPr>
            </a:lvl2pPr>
            <a:lvl3pPr marL="1193862" indent="-238773" defTabSz="991568">
              <a:defRPr sz="2500">
                <a:solidFill>
                  <a:schemeClr val="tx1"/>
                </a:solidFill>
                <a:latin typeface="Tahoma" pitchFamily="34" charset="0"/>
              </a:defRPr>
            </a:lvl3pPr>
            <a:lvl4pPr marL="1671406" indent="-238773" defTabSz="991568">
              <a:defRPr sz="2500">
                <a:solidFill>
                  <a:schemeClr val="tx1"/>
                </a:solidFill>
                <a:latin typeface="Tahoma" pitchFamily="34" charset="0"/>
              </a:defRPr>
            </a:lvl4pPr>
            <a:lvl5pPr marL="2148952" indent="-238773" defTabSz="991568">
              <a:defRPr sz="2500">
                <a:solidFill>
                  <a:schemeClr val="tx1"/>
                </a:solidFill>
                <a:latin typeface="Tahoma" pitchFamily="34" charset="0"/>
              </a:defRPr>
            </a:lvl5pPr>
            <a:lvl6pPr marL="2626496" indent="-238773" defTabSz="991568" eaLnBrk="0" fontAlgn="base" hangingPunct="0">
              <a:spcBef>
                <a:spcPct val="0"/>
              </a:spcBef>
              <a:spcAft>
                <a:spcPct val="0"/>
              </a:spcAft>
              <a:defRPr sz="2500">
                <a:solidFill>
                  <a:schemeClr val="tx1"/>
                </a:solidFill>
                <a:latin typeface="Tahoma" pitchFamily="34" charset="0"/>
              </a:defRPr>
            </a:lvl6pPr>
            <a:lvl7pPr marL="3104041" indent="-238773" defTabSz="991568" eaLnBrk="0" fontAlgn="base" hangingPunct="0">
              <a:spcBef>
                <a:spcPct val="0"/>
              </a:spcBef>
              <a:spcAft>
                <a:spcPct val="0"/>
              </a:spcAft>
              <a:defRPr sz="2500">
                <a:solidFill>
                  <a:schemeClr val="tx1"/>
                </a:solidFill>
                <a:latin typeface="Tahoma" pitchFamily="34" charset="0"/>
              </a:defRPr>
            </a:lvl7pPr>
            <a:lvl8pPr marL="3581585" indent="-238773" defTabSz="991568" eaLnBrk="0" fontAlgn="base" hangingPunct="0">
              <a:spcBef>
                <a:spcPct val="0"/>
              </a:spcBef>
              <a:spcAft>
                <a:spcPct val="0"/>
              </a:spcAft>
              <a:defRPr sz="2500">
                <a:solidFill>
                  <a:schemeClr val="tx1"/>
                </a:solidFill>
                <a:latin typeface="Tahoma" pitchFamily="34" charset="0"/>
              </a:defRPr>
            </a:lvl8pPr>
            <a:lvl9pPr marL="4059131" indent="-238773" defTabSz="991568" eaLnBrk="0" fontAlgn="base" hangingPunct="0">
              <a:spcBef>
                <a:spcPct val="0"/>
              </a:spcBef>
              <a:spcAft>
                <a:spcPct val="0"/>
              </a:spcAft>
              <a:defRPr sz="2500">
                <a:solidFill>
                  <a:schemeClr val="tx1"/>
                </a:solidFill>
                <a:latin typeface="Tahoma" pitchFamily="34" charset="0"/>
              </a:defRPr>
            </a:lvl9pPr>
          </a:lstStyle>
          <a:p>
            <a:pPr marL="0" marR="0" lvl="0" indent="0" algn="r" defTabSz="991568" rtl="0" eaLnBrk="0" fontAlgn="base" latinLnBrk="0" hangingPunct="0">
              <a:lnSpc>
                <a:spcPct val="100000"/>
              </a:lnSpc>
              <a:spcBef>
                <a:spcPct val="0"/>
              </a:spcBef>
              <a:spcAft>
                <a:spcPct val="0"/>
              </a:spcAft>
              <a:buClrTx/>
              <a:buSzTx/>
              <a:buFontTx/>
              <a:buNone/>
              <a:tabLst/>
              <a:defRPr/>
            </a:pPr>
            <a:fld id="{9C760C3D-BDEB-44AB-B1D2-BC5410AA0B2F}" type="slidenum">
              <a:rPr kumimoji="0" lang="it-IT" sz="13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91568" rtl="0" eaLnBrk="0" fontAlgn="base" latinLnBrk="0" hangingPunct="0">
                <a:lnSpc>
                  <a:spcPct val="100000"/>
                </a:lnSpc>
                <a:spcBef>
                  <a:spcPct val="0"/>
                </a:spcBef>
                <a:spcAft>
                  <a:spcPct val="0"/>
                </a:spcAft>
                <a:buClrTx/>
                <a:buSzTx/>
                <a:buFontTx/>
                <a:buNone/>
                <a:tabLst/>
                <a:defRPr/>
              </a:pPr>
              <a:t>14</a:t>
            </a:fld>
            <a:endParaRPr kumimoji="0" lang="it-IT"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7107" name="Rectangle 2"/>
          <p:cNvSpPr>
            <a:spLocks noGrp="1" noRot="1" noChangeAspect="1" noChangeArrowheads="1" noTextEdit="1"/>
          </p:cNvSpPr>
          <p:nvPr>
            <p:ph type="sldImg"/>
          </p:nvPr>
        </p:nvSpPr>
        <p:spPr>
          <a:xfrm>
            <a:off x="6170613" y="381000"/>
            <a:ext cx="3382962" cy="1903413"/>
          </a:xfrm>
          <a:ln/>
        </p:spPr>
      </p:sp>
      <p:sp>
        <p:nvSpPr>
          <p:cNvPr id="47108" name="Rectangle 3"/>
          <p:cNvSpPr>
            <a:spLocks noGrp="1" noChangeArrowheads="1"/>
          </p:cNvSpPr>
          <p:nvPr>
            <p:ph type="body" idx="1"/>
          </p:nvPr>
        </p:nvSpPr>
        <p:spPr>
          <a:noFill/>
        </p:spPr>
        <p:txBody>
          <a:bodyPr/>
          <a:lstStyle/>
          <a:p>
            <a:r>
              <a:rPr lang="it-IT" dirty="0" smtClean="0"/>
              <a:t>Eppure figli desiderati, </a:t>
            </a:r>
          </a:p>
          <a:p>
            <a:r>
              <a:rPr lang="it-IT" dirty="0" smtClean="0"/>
              <a:t>Figlio</a:t>
            </a:r>
            <a:r>
              <a:rPr lang="it-IT" baseline="0" dirty="0" smtClean="0"/>
              <a:t> ultima scelta irreversibile (processo decisione individuale), se incertezza…. Scelta sospesa, congelata (come crisi, ma incapacità di pensare positivamente al futuro e costruirlo assieme è la principale crisi).</a:t>
            </a:r>
          </a:p>
          <a:p>
            <a:r>
              <a:rPr lang="it-IT" baseline="0" dirty="0" smtClean="0"/>
              <a:t>Ma anche incapacità di capire le conseguenze (non tanto riduzione ma squilibri, e gli squilibri producono costi, ma anche intrappolamento che vincola verso il basso). -&gt; meno crescita e </a:t>
            </a:r>
            <a:r>
              <a:rPr lang="it-IT" baseline="0" smtClean="0"/>
              <a:t>più diseguaglianze!</a:t>
            </a:r>
            <a:endParaRPr lang="it-IT" baseline="0" dirty="0" smtClean="0"/>
          </a:p>
          <a:p>
            <a:r>
              <a:rPr lang="it-IT" baseline="0" dirty="0" smtClean="0"/>
              <a:t>Difficoltà a produrre scelte individuali e collettive che impegna positivamente a costruire benessere futuro. In ordine sparso c’è solo la scialuppa di salvataggio, non c’è una nave che va in un posto migliore.</a:t>
            </a:r>
          </a:p>
          <a:p>
            <a:r>
              <a:rPr lang="it-IT" baseline="0" dirty="0" smtClean="0"/>
              <a:t>Produrre una riflessione collettiva di quello che l’Italia vuole essere e può essere in questo secolo. Come superare squilibri e come cogliere opportunità.</a:t>
            </a:r>
            <a:endParaRPr lang="it-IT" dirty="0"/>
          </a:p>
        </p:txBody>
      </p:sp>
    </p:spTree>
    <p:extLst>
      <p:ext uri="{BB962C8B-B14F-4D97-AF65-F5344CB8AC3E}">
        <p14:creationId xmlns:p14="http://schemas.microsoft.com/office/powerpoint/2010/main" val="1320656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551113" y="1120775"/>
            <a:ext cx="9963151" cy="5603875"/>
          </a:xfrm>
        </p:spPr>
      </p:sp>
      <p:sp>
        <p:nvSpPr>
          <p:cNvPr id="3" name="Segnaposto note 2"/>
          <p:cNvSpPr>
            <a:spLocks noGrp="1"/>
          </p:cNvSpPr>
          <p:nvPr>
            <p:ph type="body" idx="1"/>
          </p:nvPr>
        </p:nvSpPr>
        <p:spPr/>
        <p:txBody>
          <a:bodyPr/>
          <a:lstStyle/>
          <a:p>
            <a:r>
              <a:rPr lang="it-IT" dirty="0">
                <a:latin typeface="+mn-lt"/>
              </a:rPr>
              <a:t>PERCHE’ URGENZA ATTUALE!!!</a:t>
            </a:r>
          </a:p>
          <a:p>
            <a:r>
              <a:rPr lang="it-IT" dirty="0">
                <a:latin typeface="+mn-lt"/>
              </a:rPr>
              <a:t> (non solo per recuperare crisi, -&gt; se non si fa scelte congelate diventano rinuncia</a:t>
            </a:r>
          </a:p>
          <a:p>
            <a:r>
              <a:rPr lang="it-IT" dirty="0">
                <a:latin typeface="+mn-lt"/>
              </a:rPr>
              <a:t>-&gt;ma anche iniziare percorso di crescita (in combinazione con welfare abilitante, centro la persona e le famiglie, con ricadute positive per società ed economia).</a:t>
            </a:r>
          </a:p>
          <a:p>
            <a:r>
              <a:rPr lang="it-IT" dirty="0">
                <a:latin typeface="+mn-lt"/>
              </a:rPr>
              <a:t>-&gt;Ma anche necessità di agire ancor di più per diminuzione potenziali madri.</a:t>
            </a:r>
          </a:p>
          <a:p>
            <a:r>
              <a:rPr lang="it-IT" dirty="0">
                <a:latin typeface="+mn-lt"/>
              </a:rPr>
              <a:t>Il caso della </a:t>
            </a:r>
            <a:r>
              <a:rPr lang="it-IT" dirty="0" err="1">
                <a:latin typeface="+mn-lt"/>
              </a:rPr>
              <a:t>germania</a:t>
            </a:r>
            <a:r>
              <a:rPr lang="it-IT" dirty="0">
                <a:latin typeface="+mn-lt"/>
              </a:rPr>
              <a:t>. (come esempio idee chiare, nodi individuati, determinazione nell’affrontarli, esiti ottenuti).</a:t>
            </a:r>
          </a:p>
          <a:p>
            <a:r>
              <a:rPr lang="it-IT" dirty="0">
                <a:latin typeface="+mn-lt"/>
              </a:rPr>
              <a:t>Su cosa agire quindi?</a:t>
            </a:r>
          </a:p>
          <a:p>
            <a:pPr lvl="0"/>
            <a:r>
              <a:rPr lang="it-IT" dirty="0">
                <a:latin typeface="+mn-lt"/>
              </a:rPr>
              <a:t>Condizione giovani: formazione (professionale), inserimento/avviamento mondo lavoro.</a:t>
            </a:r>
          </a:p>
          <a:p>
            <a:pPr lvl="0"/>
            <a:r>
              <a:rPr lang="it-IT" dirty="0">
                <a:latin typeface="+mn-lt"/>
              </a:rPr>
              <a:t>Lavoro femminile</a:t>
            </a:r>
          </a:p>
          <a:p>
            <a:pPr lvl="0"/>
            <a:r>
              <a:rPr lang="it-IT" dirty="0">
                <a:latin typeface="+mn-lt"/>
              </a:rPr>
              <a:t>Conciliazione (servizi) -&gt; welfare anche di secondo livello (aziende)</a:t>
            </a:r>
          </a:p>
          <a:p>
            <a:endParaRPr lang="it-IT" dirty="0"/>
          </a:p>
        </p:txBody>
      </p:sp>
      <p:sp>
        <p:nvSpPr>
          <p:cNvPr id="4" name="Segnaposto numero diapositiva 3"/>
          <p:cNvSpPr>
            <a:spLocks noGrp="1"/>
          </p:cNvSpPr>
          <p:nvPr>
            <p:ph type="sldNum" sz="quarter" idx="10"/>
          </p:nvPr>
        </p:nvSpPr>
        <p:spPr/>
        <p:txBody>
          <a:bodyPr/>
          <a:lstStyle/>
          <a:p>
            <a:pPr defTabSz="947684" eaLnBrk="1" fontAlgn="auto" hangingPunct="1">
              <a:spcBef>
                <a:spcPts val="0"/>
              </a:spcBef>
              <a:spcAft>
                <a:spcPts val="0"/>
              </a:spcAft>
              <a:defRPr/>
            </a:pPr>
            <a:fld id="{A1F4666E-2F5C-4329-9CA3-24CA0282D8F2}" type="slidenum">
              <a:rPr lang="it-IT">
                <a:solidFill>
                  <a:prstClr val="black"/>
                </a:solidFill>
                <a:latin typeface="Calibri"/>
              </a:rPr>
              <a:pPr defTabSz="947684" eaLnBrk="1" fontAlgn="auto" hangingPunct="1">
                <a:spcBef>
                  <a:spcPts val="0"/>
                </a:spcBef>
                <a:spcAft>
                  <a:spcPts val="0"/>
                </a:spcAft>
                <a:defRPr/>
              </a:pPr>
              <a:t>15</a:t>
            </a:fld>
            <a:endParaRPr lang="it-IT">
              <a:solidFill>
                <a:prstClr val="black"/>
              </a:solidFill>
              <a:latin typeface="Calibri"/>
            </a:endParaRPr>
          </a:p>
        </p:txBody>
      </p:sp>
    </p:spTree>
    <p:extLst>
      <p:ext uri="{BB962C8B-B14F-4D97-AF65-F5344CB8AC3E}">
        <p14:creationId xmlns:p14="http://schemas.microsoft.com/office/powerpoint/2010/main" val="16304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882141">
              <a:defRPr/>
            </a:pPr>
            <a:endParaRPr lang="it-IT" dirty="0"/>
          </a:p>
        </p:txBody>
      </p:sp>
      <p:sp>
        <p:nvSpPr>
          <p:cNvPr id="4" name="Segnaposto numero diapositiva 3"/>
          <p:cNvSpPr>
            <a:spLocks noGrp="1"/>
          </p:cNvSpPr>
          <p:nvPr>
            <p:ph type="sldNum" sz="quarter" idx="10"/>
          </p:nvPr>
        </p:nvSpPr>
        <p:spPr/>
        <p:txBody>
          <a:bodyPr/>
          <a:lstStyle/>
          <a:p>
            <a:pPr marL="0" marR="0" lvl="0" indent="0" algn="r" defTabSz="882141" rtl="0" eaLnBrk="1" fontAlgn="auto" latinLnBrk="0" hangingPunct="1">
              <a:lnSpc>
                <a:spcPct val="100000"/>
              </a:lnSpc>
              <a:spcBef>
                <a:spcPts val="0"/>
              </a:spcBef>
              <a:spcAft>
                <a:spcPts val="0"/>
              </a:spcAft>
              <a:buClrTx/>
              <a:buSzTx/>
              <a:buFontTx/>
              <a:buNone/>
              <a:tabLst/>
              <a:defRPr/>
            </a:pPr>
            <a:fld id="{A1F4666E-2F5C-4329-9CA3-24CA0282D8F2}" type="slidenum">
              <a:rPr kumimoji="0" lang="it-IT" sz="1300" b="0" i="0" u="none" strike="noStrike" kern="1200" cap="none" spc="0" normalizeH="0" baseline="0" noProof="0">
                <a:ln>
                  <a:noFill/>
                </a:ln>
                <a:solidFill>
                  <a:prstClr val="black"/>
                </a:solidFill>
                <a:effectLst/>
                <a:uLnTx/>
                <a:uFillTx/>
                <a:latin typeface="Calibri"/>
                <a:ea typeface="+mn-ea"/>
                <a:cs typeface="+mn-cs"/>
              </a:rPr>
              <a:pPr marL="0" marR="0" lvl="0" indent="0" algn="r" defTabSz="882141" rtl="0" eaLnBrk="1" fontAlgn="auto" latinLnBrk="0" hangingPunct="1">
                <a:lnSpc>
                  <a:spcPct val="100000"/>
                </a:lnSpc>
                <a:spcBef>
                  <a:spcPts val="0"/>
                </a:spcBef>
                <a:spcAft>
                  <a:spcPts val="0"/>
                </a:spcAft>
                <a:buClrTx/>
                <a:buSzTx/>
                <a:buFontTx/>
                <a:buNone/>
                <a:tabLst/>
                <a:defRPr/>
              </a:pPr>
              <a:t>16</a:t>
            </a:fld>
            <a:endParaRPr kumimoji="0" lang="it-IT"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8362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kern="1200" dirty="0" smtClean="0">
                <a:solidFill>
                  <a:schemeClr val="tx1"/>
                </a:solidFill>
                <a:effectLst/>
                <a:latin typeface="+mn-lt"/>
                <a:ea typeface="+mn-ea"/>
                <a:cs typeface="+mn-cs"/>
              </a:rPr>
              <a:t>Arrivo di un figlio ATTUALMENTE impatto soprattutto per le madri e costo per le famiglie, </a:t>
            </a:r>
          </a:p>
          <a:p>
            <a:pPr marL="0" marR="0" indent="0" algn="l" defTabSz="914400" rtl="0" eaLnBrk="1" fontAlgn="auto" latinLnBrk="0" hangingPunct="1">
              <a:lnSpc>
                <a:spcPct val="100000"/>
              </a:lnSpc>
              <a:spcBef>
                <a:spcPts val="0"/>
              </a:spcBef>
              <a:spcAft>
                <a:spcPts val="0"/>
              </a:spcAft>
              <a:buClrTx/>
              <a:buSzTx/>
              <a:buFontTx/>
              <a:buNone/>
              <a:tabLst/>
              <a:defRPr/>
            </a:pPr>
            <a:r>
              <a:rPr lang="it-IT" sz="1200" kern="1200" dirty="0" smtClean="0">
                <a:solidFill>
                  <a:schemeClr val="tx1"/>
                </a:solidFill>
                <a:effectLst/>
                <a:latin typeface="+mn-lt"/>
                <a:ea typeface="+mn-ea"/>
                <a:cs typeface="+mn-cs"/>
              </a:rPr>
              <a:t>MENTRE deve diventare un arricchimento relazionale condiviso </a:t>
            </a:r>
          </a:p>
          <a:p>
            <a:pPr marL="0" marR="0" indent="0" algn="l" defTabSz="914400" rtl="0" eaLnBrk="1" fontAlgn="auto" latinLnBrk="0" hangingPunct="1">
              <a:lnSpc>
                <a:spcPct val="100000"/>
              </a:lnSpc>
              <a:spcBef>
                <a:spcPts val="0"/>
              </a:spcBef>
              <a:spcAft>
                <a:spcPts val="0"/>
              </a:spcAft>
              <a:buClrTx/>
              <a:buSzTx/>
              <a:buFontTx/>
              <a:buNone/>
              <a:tabLst/>
              <a:defRPr/>
            </a:pPr>
            <a:r>
              <a:rPr lang="it-IT" sz="1200" kern="1200" smtClean="0">
                <a:solidFill>
                  <a:schemeClr val="tx1"/>
                </a:solidFill>
                <a:effectLst/>
                <a:latin typeface="+mn-lt"/>
                <a:ea typeface="+mn-ea"/>
                <a:cs typeface="+mn-cs"/>
              </a:rPr>
              <a:t>ED</a:t>
            </a:r>
            <a:r>
              <a:rPr lang="it-IT" sz="1200" kern="1200" baseline="0" smtClean="0">
                <a:solidFill>
                  <a:schemeClr val="tx1"/>
                </a:solidFill>
                <a:effectLst/>
                <a:latin typeface="+mn-lt"/>
                <a:ea typeface="+mn-ea"/>
                <a:cs typeface="+mn-cs"/>
              </a:rPr>
              <a:t> ESSERE</a:t>
            </a:r>
            <a:r>
              <a:rPr lang="it-IT" sz="1200" kern="1200" smtClean="0">
                <a:solidFill>
                  <a:schemeClr val="tx1"/>
                </a:solidFill>
                <a:effectLst/>
                <a:latin typeface="+mn-lt"/>
                <a:ea typeface="+mn-ea"/>
                <a:cs typeface="+mn-cs"/>
              </a:rPr>
              <a:t> </a:t>
            </a:r>
            <a:r>
              <a:rPr lang="it-IT" sz="1200" kern="1200" dirty="0" smtClean="0">
                <a:solidFill>
                  <a:schemeClr val="tx1"/>
                </a:solidFill>
                <a:effectLst/>
                <a:latin typeface="+mn-lt"/>
                <a:ea typeface="+mn-ea"/>
                <a:cs typeface="+mn-cs"/>
              </a:rPr>
              <a:t>riconosciuto come valore sociale che va a rafforzare e rendere più solido il futuro comune di tutto il paese.</a:t>
            </a:r>
          </a:p>
          <a:p>
            <a:pPr marL="0" marR="0" indent="0" algn="l" defTabSz="914400" rtl="0" eaLnBrk="1" fontAlgn="auto" latinLnBrk="0" hangingPunct="1">
              <a:lnSpc>
                <a:spcPct val="100000"/>
              </a:lnSpc>
              <a:spcBef>
                <a:spcPts val="0"/>
              </a:spcBef>
              <a:spcAft>
                <a:spcPts val="0"/>
              </a:spcAft>
              <a:buClrTx/>
              <a:buSzTx/>
              <a:buFontTx/>
              <a:buNone/>
              <a:tabLst/>
              <a:defRPr/>
            </a:pPr>
            <a:r>
              <a:rPr lang="it-IT" sz="1200" dirty="0" smtClean="0">
                <a:latin typeface="Tahoma" panose="020B0604030504040204" pitchFamily="34" charset="0"/>
                <a:ea typeface="Tahoma" panose="020B0604030504040204" pitchFamily="34" charset="0"/>
                <a:cs typeface="Tahoma" panose="020B060403050404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it-IT" sz="1200" dirty="0" smtClean="0">
                <a:latin typeface="Tahoma" panose="020B0604030504040204" pitchFamily="34" charset="0"/>
                <a:ea typeface="Tahoma" panose="020B0604030504040204" pitchFamily="34" charset="0"/>
                <a:cs typeface="Tahoma" panose="020B0604030504040204" pitchFamily="34" charset="0"/>
              </a:rPr>
              <a:t>Serve una visione sistemica, considerando le</a:t>
            </a:r>
            <a:r>
              <a:rPr lang="it-IT" sz="1200" b="1" dirty="0" smtClean="0">
                <a:latin typeface="Tahoma" panose="020B0604030504040204" pitchFamily="34" charset="0"/>
                <a:ea typeface="Tahoma" panose="020B0604030504040204" pitchFamily="34" charset="0"/>
                <a:cs typeface="Tahoma" panose="020B0604030504040204" pitchFamily="34" charset="0"/>
              </a:rPr>
              <a:t> </a:t>
            </a:r>
            <a:r>
              <a:rPr lang="it-IT" sz="12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politiche familiari come cardine di un rapporto virtuoso tra demografia ed economia</a:t>
            </a:r>
            <a:r>
              <a:rPr lang="it-IT" sz="1200" dirty="0" smtClean="0">
                <a:solidFill>
                  <a:srgbClr val="0070C0"/>
                </a:solidFill>
                <a:latin typeface="Tahoma" panose="020B0604030504040204" pitchFamily="34" charset="0"/>
                <a:ea typeface="Tahoma" panose="020B0604030504040204" pitchFamily="34" charset="0"/>
                <a:cs typeface="Tahoma" panose="020B060403050404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it-IT" sz="1200" dirty="0" smtClean="0"/>
              <a:t>-&gt;&gt;&gt;TRASFORMATIVE: ovvero di produrre effettivi risultati, in modo integrato, sui seguenti fronti: favorire la scelta di avere un figlio; consentire a tale scelta di non peggiorare la condizione economica della famiglia; potersi armoniosamente conciliare con l’impegno lavorativo femminile; mettere sia padri che madri nella condizione di vivere pienamente l’esperienza di genitori sviluppando una relazione ricca con i figli; fornire servizi adeguati per uno sviluppo educativo di qualità per il bambino". E serve l'impegno della politica a passare finalmente dalle promesse ai fatti!</a:t>
            </a:r>
            <a:endParaRPr lang="it-IT" altLang="it-IT" sz="1200" b="1"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F4666E-2F5C-4329-9CA3-24CA0282D8F2}" type="slidenum">
              <a:rPr kumimoji="0" lang="it-IT"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t-IT"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724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z="1400" b="1" dirty="0">
              <a:solidFill>
                <a:srgbClr val="FF0000"/>
              </a:solidFill>
            </a:endParaRPr>
          </a:p>
        </p:txBody>
      </p:sp>
      <p:sp>
        <p:nvSpPr>
          <p:cNvPr id="131076"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4806" indent="-290310">
              <a:defRPr>
                <a:solidFill>
                  <a:schemeClr val="tx1"/>
                </a:solidFill>
                <a:latin typeface="Calibri" panose="020F0502020204030204" pitchFamily="34" charset="0"/>
              </a:defRPr>
            </a:lvl2pPr>
            <a:lvl3pPr marL="1161242" indent="-232249">
              <a:defRPr>
                <a:solidFill>
                  <a:schemeClr val="tx1"/>
                </a:solidFill>
                <a:latin typeface="Calibri" panose="020F0502020204030204" pitchFamily="34" charset="0"/>
              </a:defRPr>
            </a:lvl3pPr>
            <a:lvl4pPr marL="1625737" indent="-232249">
              <a:defRPr>
                <a:solidFill>
                  <a:schemeClr val="tx1"/>
                </a:solidFill>
                <a:latin typeface="Calibri" panose="020F0502020204030204" pitchFamily="34" charset="0"/>
              </a:defRPr>
            </a:lvl4pPr>
            <a:lvl5pPr marL="2090234" indent="-232249">
              <a:defRPr>
                <a:solidFill>
                  <a:schemeClr val="tx1"/>
                </a:solidFill>
                <a:latin typeface="Calibri" panose="020F0502020204030204" pitchFamily="34" charset="0"/>
              </a:defRPr>
            </a:lvl5pPr>
            <a:lvl6pPr marL="2568002" indent="-232249" fontAlgn="base">
              <a:spcBef>
                <a:spcPct val="0"/>
              </a:spcBef>
              <a:spcAft>
                <a:spcPct val="0"/>
              </a:spcAft>
              <a:defRPr>
                <a:solidFill>
                  <a:schemeClr val="tx1"/>
                </a:solidFill>
                <a:latin typeface="Calibri" panose="020F0502020204030204" pitchFamily="34" charset="0"/>
              </a:defRPr>
            </a:lvl6pPr>
            <a:lvl7pPr marL="3045769" indent="-232249" fontAlgn="base">
              <a:spcBef>
                <a:spcPct val="0"/>
              </a:spcBef>
              <a:spcAft>
                <a:spcPct val="0"/>
              </a:spcAft>
              <a:defRPr>
                <a:solidFill>
                  <a:schemeClr val="tx1"/>
                </a:solidFill>
                <a:latin typeface="Calibri" panose="020F0502020204030204" pitchFamily="34" charset="0"/>
              </a:defRPr>
            </a:lvl7pPr>
            <a:lvl8pPr marL="3523537" indent="-232249" fontAlgn="base">
              <a:spcBef>
                <a:spcPct val="0"/>
              </a:spcBef>
              <a:spcAft>
                <a:spcPct val="0"/>
              </a:spcAft>
              <a:defRPr>
                <a:solidFill>
                  <a:schemeClr val="tx1"/>
                </a:solidFill>
                <a:latin typeface="Calibri" panose="020F0502020204030204" pitchFamily="34" charset="0"/>
              </a:defRPr>
            </a:lvl8pPr>
            <a:lvl9pPr marL="4001305" indent="-232249" fontAlgn="base">
              <a:spcBef>
                <a:spcPct val="0"/>
              </a:spcBef>
              <a:spcAft>
                <a:spcPct val="0"/>
              </a:spcAft>
              <a:defRPr>
                <a:solidFill>
                  <a:schemeClr val="tx1"/>
                </a:solidFill>
                <a:latin typeface="Calibri" panose="020F0502020204030204" pitchFamily="34" charset="0"/>
              </a:defRPr>
            </a:lvl9pPr>
          </a:lstStyle>
          <a:p>
            <a:pPr marL="0" marR="0" lvl="0" indent="0" algn="r" defTabSz="955535" rtl="0" eaLnBrk="0" fontAlgn="base" latinLnBrk="0" hangingPunct="0">
              <a:lnSpc>
                <a:spcPct val="100000"/>
              </a:lnSpc>
              <a:spcBef>
                <a:spcPct val="0"/>
              </a:spcBef>
              <a:spcAft>
                <a:spcPct val="0"/>
              </a:spcAft>
              <a:buClrTx/>
              <a:buSzTx/>
              <a:buFontTx/>
              <a:buNone/>
              <a:tabLst/>
              <a:defRPr/>
            </a:pPr>
            <a:fld id="{624BCCBE-FF51-4AB2-9E57-281325169067}" type="slidenum">
              <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55535" rtl="0" eaLnBrk="0" fontAlgn="base" latinLnBrk="0" hangingPunct="0">
                <a:lnSpc>
                  <a:spcPct val="100000"/>
                </a:lnSpc>
                <a:spcBef>
                  <a:spcPct val="0"/>
                </a:spcBef>
                <a:spcAft>
                  <a:spcPct val="0"/>
                </a:spcAft>
                <a:buClrTx/>
                <a:buSzTx/>
                <a:buFontTx/>
                <a:buNone/>
                <a:tabLst/>
                <a:defRPr/>
              </a:pPr>
              <a:t>18</a:t>
            </a:fld>
            <a:endPar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063122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b="1" baseline="0" dirty="0" smtClean="0"/>
          </a:p>
        </p:txBody>
      </p:sp>
      <p:sp>
        <p:nvSpPr>
          <p:cNvPr id="11674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827799" indent="-316853">
              <a:defRPr>
                <a:solidFill>
                  <a:schemeClr val="tx1"/>
                </a:solidFill>
                <a:latin typeface="Calibri" panose="020F0502020204030204" pitchFamily="34" charset="0"/>
              </a:defRPr>
            </a:lvl2pPr>
            <a:lvl3pPr marL="1275708" indent="-253815">
              <a:defRPr>
                <a:solidFill>
                  <a:schemeClr val="tx1"/>
                </a:solidFill>
                <a:latin typeface="Calibri" panose="020F0502020204030204" pitchFamily="34" charset="0"/>
              </a:defRPr>
            </a:lvl3pPr>
            <a:lvl4pPr marL="1784994" indent="-253815">
              <a:defRPr>
                <a:solidFill>
                  <a:schemeClr val="tx1"/>
                </a:solidFill>
                <a:latin typeface="Calibri" panose="020F0502020204030204" pitchFamily="34" charset="0"/>
              </a:defRPr>
            </a:lvl4pPr>
            <a:lvl5pPr marL="2295940" indent="-253815">
              <a:defRPr>
                <a:solidFill>
                  <a:schemeClr val="tx1"/>
                </a:solidFill>
                <a:latin typeface="Calibri" panose="020F0502020204030204" pitchFamily="34" charset="0"/>
              </a:defRPr>
            </a:lvl5pPr>
            <a:lvl6pPr marL="2773707" indent="-253815" fontAlgn="base">
              <a:spcBef>
                <a:spcPct val="0"/>
              </a:spcBef>
              <a:spcAft>
                <a:spcPct val="0"/>
              </a:spcAft>
              <a:defRPr>
                <a:solidFill>
                  <a:schemeClr val="tx1"/>
                </a:solidFill>
                <a:latin typeface="Calibri" panose="020F0502020204030204" pitchFamily="34" charset="0"/>
              </a:defRPr>
            </a:lvl6pPr>
            <a:lvl7pPr marL="3251475" indent="-253815" fontAlgn="base">
              <a:spcBef>
                <a:spcPct val="0"/>
              </a:spcBef>
              <a:spcAft>
                <a:spcPct val="0"/>
              </a:spcAft>
              <a:defRPr>
                <a:solidFill>
                  <a:schemeClr val="tx1"/>
                </a:solidFill>
                <a:latin typeface="Calibri" panose="020F0502020204030204" pitchFamily="34" charset="0"/>
              </a:defRPr>
            </a:lvl7pPr>
            <a:lvl8pPr marL="3729242" indent="-253815" fontAlgn="base">
              <a:spcBef>
                <a:spcPct val="0"/>
              </a:spcBef>
              <a:spcAft>
                <a:spcPct val="0"/>
              </a:spcAft>
              <a:defRPr>
                <a:solidFill>
                  <a:schemeClr val="tx1"/>
                </a:solidFill>
                <a:latin typeface="Calibri" panose="020F0502020204030204" pitchFamily="34" charset="0"/>
              </a:defRPr>
            </a:lvl8pPr>
            <a:lvl9pPr marL="4207011" indent="-253815" fontAlgn="base">
              <a:spcBef>
                <a:spcPct val="0"/>
              </a:spcBef>
              <a:spcAft>
                <a:spcPct val="0"/>
              </a:spcAft>
              <a:defRPr>
                <a:solidFill>
                  <a:schemeClr val="tx1"/>
                </a:solidFill>
                <a:latin typeface="Calibri" panose="020F0502020204030204" pitchFamily="34" charset="0"/>
              </a:defRPr>
            </a:lvl9pPr>
          </a:lstStyle>
          <a:p>
            <a:pPr marL="0" marR="0" lvl="0" indent="0" algn="r" defTabSz="955535" rtl="0" eaLnBrk="1" fontAlgn="base" latinLnBrk="0" hangingPunct="1">
              <a:lnSpc>
                <a:spcPct val="100000"/>
              </a:lnSpc>
              <a:spcBef>
                <a:spcPct val="0"/>
              </a:spcBef>
              <a:spcAft>
                <a:spcPct val="0"/>
              </a:spcAft>
              <a:buClrTx/>
              <a:buSzTx/>
              <a:buFontTx/>
              <a:buNone/>
              <a:tabLst/>
              <a:defRPr/>
            </a:pPr>
            <a:fld id="{72EE90B8-E00E-40F7-9521-6E898D4B0B0E}" type="slidenum">
              <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5535" rtl="0" eaLnBrk="1" fontAlgn="base" latinLnBrk="0" hangingPunct="1">
                <a:lnSpc>
                  <a:spcPct val="100000"/>
                </a:lnSpc>
                <a:spcBef>
                  <a:spcPct val="0"/>
                </a:spcBef>
                <a:spcAft>
                  <a:spcPct val="0"/>
                </a:spcAft>
                <a:buClrTx/>
                <a:buSzTx/>
                <a:buFontTx/>
                <a:buNone/>
                <a:tabLst/>
                <a:defRPr/>
              </a:pPr>
              <a:t>19</a:t>
            </a:fld>
            <a:endPar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237511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91568">
              <a:defRPr sz="2500">
                <a:solidFill>
                  <a:schemeClr val="tx1"/>
                </a:solidFill>
                <a:latin typeface="Tahoma" pitchFamily="34" charset="0"/>
              </a:defRPr>
            </a:lvl1pPr>
            <a:lvl2pPr marL="776011" indent="-298465" defTabSz="991568">
              <a:defRPr sz="2500">
                <a:solidFill>
                  <a:schemeClr val="tx1"/>
                </a:solidFill>
                <a:latin typeface="Tahoma" pitchFamily="34" charset="0"/>
              </a:defRPr>
            </a:lvl2pPr>
            <a:lvl3pPr marL="1193862" indent="-238773" defTabSz="991568">
              <a:defRPr sz="2500">
                <a:solidFill>
                  <a:schemeClr val="tx1"/>
                </a:solidFill>
                <a:latin typeface="Tahoma" pitchFamily="34" charset="0"/>
              </a:defRPr>
            </a:lvl3pPr>
            <a:lvl4pPr marL="1671406" indent="-238773" defTabSz="991568">
              <a:defRPr sz="2500">
                <a:solidFill>
                  <a:schemeClr val="tx1"/>
                </a:solidFill>
                <a:latin typeface="Tahoma" pitchFamily="34" charset="0"/>
              </a:defRPr>
            </a:lvl4pPr>
            <a:lvl5pPr marL="2148952" indent="-238773" defTabSz="991568">
              <a:defRPr sz="2500">
                <a:solidFill>
                  <a:schemeClr val="tx1"/>
                </a:solidFill>
                <a:latin typeface="Tahoma" pitchFamily="34" charset="0"/>
              </a:defRPr>
            </a:lvl5pPr>
            <a:lvl6pPr marL="2626496" indent="-238773" defTabSz="991568" eaLnBrk="0" fontAlgn="base" hangingPunct="0">
              <a:spcBef>
                <a:spcPct val="0"/>
              </a:spcBef>
              <a:spcAft>
                <a:spcPct val="0"/>
              </a:spcAft>
              <a:defRPr sz="2500">
                <a:solidFill>
                  <a:schemeClr val="tx1"/>
                </a:solidFill>
                <a:latin typeface="Tahoma" pitchFamily="34" charset="0"/>
              </a:defRPr>
            </a:lvl6pPr>
            <a:lvl7pPr marL="3104041" indent="-238773" defTabSz="991568" eaLnBrk="0" fontAlgn="base" hangingPunct="0">
              <a:spcBef>
                <a:spcPct val="0"/>
              </a:spcBef>
              <a:spcAft>
                <a:spcPct val="0"/>
              </a:spcAft>
              <a:defRPr sz="2500">
                <a:solidFill>
                  <a:schemeClr val="tx1"/>
                </a:solidFill>
                <a:latin typeface="Tahoma" pitchFamily="34" charset="0"/>
              </a:defRPr>
            </a:lvl7pPr>
            <a:lvl8pPr marL="3581585" indent="-238773" defTabSz="991568" eaLnBrk="0" fontAlgn="base" hangingPunct="0">
              <a:spcBef>
                <a:spcPct val="0"/>
              </a:spcBef>
              <a:spcAft>
                <a:spcPct val="0"/>
              </a:spcAft>
              <a:defRPr sz="2500">
                <a:solidFill>
                  <a:schemeClr val="tx1"/>
                </a:solidFill>
                <a:latin typeface="Tahoma" pitchFamily="34" charset="0"/>
              </a:defRPr>
            </a:lvl8pPr>
            <a:lvl9pPr marL="4059131" indent="-238773" defTabSz="991568" eaLnBrk="0" fontAlgn="base" hangingPunct="0">
              <a:spcBef>
                <a:spcPct val="0"/>
              </a:spcBef>
              <a:spcAft>
                <a:spcPct val="0"/>
              </a:spcAft>
              <a:defRPr sz="2500">
                <a:solidFill>
                  <a:schemeClr val="tx1"/>
                </a:solidFill>
                <a:latin typeface="Tahoma" pitchFamily="34" charset="0"/>
              </a:defRPr>
            </a:lvl9pPr>
          </a:lstStyle>
          <a:p>
            <a:pPr eaLnBrk="1" fontAlgn="auto" hangingPunct="1">
              <a:spcBef>
                <a:spcPts val="0"/>
              </a:spcBef>
              <a:spcAft>
                <a:spcPts val="0"/>
              </a:spcAft>
              <a:defRPr/>
            </a:pPr>
            <a:fld id="{9C760C3D-BDEB-44AB-B1D2-BC5410AA0B2F}" type="slidenum">
              <a:rPr lang="it-IT" sz="1300">
                <a:solidFill>
                  <a:prstClr val="black"/>
                </a:solidFill>
                <a:latin typeface="Times New Roman" pitchFamily="18" charset="0"/>
              </a:rPr>
              <a:pPr eaLnBrk="1" fontAlgn="auto" hangingPunct="1">
                <a:spcBef>
                  <a:spcPts val="0"/>
                </a:spcBef>
                <a:spcAft>
                  <a:spcPts val="0"/>
                </a:spcAft>
                <a:defRPr/>
              </a:pPr>
              <a:t>20</a:t>
            </a:fld>
            <a:endParaRPr lang="it-IT" sz="1300">
              <a:solidFill>
                <a:prstClr val="black"/>
              </a:solidFill>
              <a:latin typeface="Times New Roman" pitchFamily="18" charset="0"/>
            </a:endParaRPr>
          </a:p>
        </p:txBody>
      </p:sp>
      <p:sp>
        <p:nvSpPr>
          <p:cNvPr id="47107" name="Rectangle 2"/>
          <p:cNvSpPr>
            <a:spLocks noGrp="1" noRot="1" noChangeAspect="1" noChangeArrowheads="1" noTextEdit="1"/>
          </p:cNvSpPr>
          <p:nvPr>
            <p:ph type="sldImg"/>
          </p:nvPr>
        </p:nvSpPr>
        <p:spPr>
          <a:xfrm>
            <a:off x="100013" y="803275"/>
            <a:ext cx="7119937" cy="4005263"/>
          </a:xfrm>
          <a:ln/>
        </p:spPr>
      </p:sp>
      <p:sp>
        <p:nvSpPr>
          <p:cNvPr id="47108" name="Rectangle 3"/>
          <p:cNvSpPr>
            <a:spLocks noGrp="1" noChangeArrowheads="1"/>
          </p:cNvSpPr>
          <p:nvPr>
            <p:ph type="body" idx="1"/>
          </p:nvPr>
        </p:nvSpPr>
        <p:spPr>
          <a:noFill/>
        </p:spPr>
        <p:txBody>
          <a:bodyPr/>
          <a:lstStyle/>
          <a:p>
            <a:r>
              <a:rPr lang="it-IT" dirty="0">
                <a:latin typeface="+mn-lt"/>
              </a:rPr>
              <a:t>COME ABBIAMO DETTO: La Francia risulta essere l’esempio più interessante in Europa di nazione che mantiene elevati livelli di fecondità, vicini all’equilibrio generazionale (con diminuzione contenuta negli anni più recenti). </a:t>
            </a:r>
          </a:p>
          <a:p>
            <a:r>
              <a:rPr lang="it-IT" dirty="0">
                <a:latin typeface="+mn-lt"/>
              </a:rPr>
              <a:t>La Germania è, invece, l’esempio più interessante di paese che partiva da livelli di fecondità persistentemente bassi ma che, proprio durante gli anni crisi (grazie a combinazione tra difesa dell’occupazione e potenziamento della conciliazione) ha visto fortemente aumentare il numero medio di figli per donna. </a:t>
            </a:r>
          </a:p>
          <a:p>
            <a:r>
              <a:rPr lang="it-IT" dirty="0">
                <a:latin typeface="+mn-lt"/>
              </a:rPr>
              <a:t>ANDAMENTO FEC VA A PLASMARE L’INCIDENZA DI FAMIGLIE CON BAMBINI E UNDER 5 SU POP</a:t>
            </a:r>
          </a:p>
          <a:p>
            <a:r>
              <a:rPr lang="it-IT" dirty="0">
                <a:latin typeface="+mn-lt"/>
              </a:rPr>
              <a:t>FOCUS SU 5 GRANDI CITTA’ EUROPEE</a:t>
            </a:r>
          </a:p>
          <a:p>
            <a:r>
              <a:rPr lang="it-IT" dirty="0">
                <a:latin typeface="+mn-lt"/>
              </a:rPr>
              <a:t>Parigi presenta i valori più elevati di fecondità tra quelle considerate, ma sia posizionata molto al di sotto della propria media nazionale. Berlino presenta anch’essa valori più bassi della media tedesca, ma con un aumento negli ultimi anni maggiore rispetto a quello, già consistente, dell’intero paese. Viceversa, nei paesi con fecondità più bassa, le grandi città sembrano favorire condizioni migliori ai propri cittadini. Questo accade per Madrid (per la Spagna) e per Milano (per l’Italia), che si mantengono sopra la media del proprio Paese e che rispetto al proprio contesto nazionale hanno contenuto il peggioramento negli anni di crisi. Caso diverso per Roma che invece risulta la città che peggiora di più, sia rispetto alle altre capitali sia rispetto all’andamento negativo dell’Italia. </a:t>
            </a:r>
          </a:p>
        </p:txBody>
      </p:sp>
    </p:spTree>
    <p:extLst>
      <p:ext uri="{BB962C8B-B14F-4D97-AF65-F5344CB8AC3E}">
        <p14:creationId xmlns:p14="http://schemas.microsoft.com/office/powerpoint/2010/main" val="3780923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551113" y="1120775"/>
            <a:ext cx="9963151" cy="5603875"/>
          </a:xfrm>
        </p:spPr>
      </p:sp>
      <p:sp>
        <p:nvSpPr>
          <p:cNvPr id="3" name="Segnaposto note 2"/>
          <p:cNvSpPr>
            <a:spLocks noGrp="1"/>
          </p:cNvSpPr>
          <p:nvPr>
            <p:ph type="body" idx="1"/>
          </p:nvPr>
        </p:nvSpPr>
        <p:spPr/>
        <p:txBody>
          <a:bodyPr/>
          <a:lstStyle/>
          <a:p>
            <a:pPr defTabSz="955287">
              <a:defRPr/>
            </a:pPr>
            <a:r>
              <a:rPr lang="it-IT" baseline="0" dirty="0" smtClean="0"/>
              <a:t>GLI ALTRI.</a:t>
            </a:r>
            <a:endParaRPr lang="it-IT" dirty="0"/>
          </a:p>
        </p:txBody>
      </p:sp>
      <p:sp>
        <p:nvSpPr>
          <p:cNvPr id="4" name="Segnaposto numero diapositiva 3"/>
          <p:cNvSpPr>
            <a:spLocks noGrp="1"/>
          </p:cNvSpPr>
          <p:nvPr>
            <p:ph type="sldNum" sz="quarter" idx="10"/>
          </p:nvPr>
        </p:nvSpPr>
        <p:spPr/>
        <p:txBody>
          <a:bodyPr/>
          <a:lstStyle/>
          <a:p>
            <a:pPr defTabSz="947684" eaLnBrk="1" fontAlgn="auto" hangingPunct="1">
              <a:spcBef>
                <a:spcPts val="0"/>
              </a:spcBef>
              <a:spcAft>
                <a:spcPts val="0"/>
              </a:spcAft>
              <a:defRPr/>
            </a:pPr>
            <a:fld id="{AEE54E2D-689C-4286-A6D2-6E0756B377DF}" type="slidenum">
              <a:rPr lang="it-IT">
                <a:solidFill>
                  <a:prstClr val="black"/>
                </a:solidFill>
                <a:latin typeface="Calibri"/>
              </a:rPr>
              <a:pPr defTabSz="947684" eaLnBrk="1" fontAlgn="auto" hangingPunct="1">
                <a:spcBef>
                  <a:spcPts val="0"/>
                </a:spcBef>
                <a:spcAft>
                  <a:spcPts val="0"/>
                </a:spcAft>
                <a:defRPr/>
              </a:pPr>
              <a:t>21</a:t>
            </a:fld>
            <a:endParaRPr lang="it-IT">
              <a:solidFill>
                <a:prstClr val="black"/>
              </a:solidFill>
              <a:latin typeface="Calibri"/>
            </a:endParaRPr>
          </a:p>
        </p:txBody>
      </p:sp>
    </p:spTree>
    <p:extLst>
      <p:ext uri="{BB962C8B-B14F-4D97-AF65-F5344CB8AC3E}">
        <p14:creationId xmlns:p14="http://schemas.microsoft.com/office/powerpoint/2010/main" val="1568031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egnaposto immagine diapositiva 1"/>
          <p:cNvSpPr>
            <a:spLocks noGrp="1" noRot="1" noChangeAspect="1" noTextEdit="1"/>
          </p:cNvSpPr>
          <p:nvPr>
            <p:ph type="sldImg"/>
          </p:nvPr>
        </p:nvSpPr>
        <p:spPr>
          <a:ln/>
        </p:spPr>
      </p:sp>
      <p:sp>
        <p:nvSpPr>
          <p:cNvPr id="13315" name="Segnaposto note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b="1" dirty="0" smtClean="0"/>
              <a:t>NEET 15-29, soglie a cui fa riferimento Garanzia</a:t>
            </a:r>
            <a:r>
              <a:rPr lang="it-IT" altLang="it-IT" b="1" baseline="0" dirty="0" smtClean="0"/>
              <a:t> giovani</a:t>
            </a:r>
          </a:p>
          <a:p>
            <a:r>
              <a:rPr lang="it-IT" altLang="it-IT" b="1" baseline="0" dirty="0" smtClean="0"/>
              <a:t>LIVELLO PIU’ BASSO ITALIA, MA ANDAMENTO UGUALE (PEGGIORMANETO ANALOGO) E PERSO POSIZIONI IN EUROPA</a:t>
            </a:r>
            <a:endParaRPr lang="it-IT" altLang="it-IT" b="1" dirty="0" smtClean="0"/>
          </a:p>
        </p:txBody>
      </p:sp>
      <p:sp>
        <p:nvSpPr>
          <p:cNvPr id="13316" name="Segnaposto numero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821297" indent="-315622">
              <a:defRPr sz="1200">
                <a:solidFill>
                  <a:schemeClr val="tx1"/>
                </a:solidFill>
                <a:latin typeface="Times New Roman" pitchFamily="18" charset="0"/>
              </a:defRPr>
            </a:lvl2pPr>
            <a:lvl3pPr marL="1265886" indent="-252838">
              <a:defRPr sz="1200">
                <a:solidFill>
                  <a:schemeClr val="tx1"/>
                </a:solidFill>
                <a:latin typeface="Times New Roman" pitchFamily="18" charset="0"/>
              </a:defRPr>
            </a:lvl3pPr>
            <a:lvl4pPr marL="1771560" indent="-252838">
              <a:defRPr sz="1200">
                <a:solidFill>
                  <a:schemeClr val="tx1"/>
                </a:solidFill>
                <a:latin typeface="Times New Roman" pitchFamily="18" charset="0"/>
              </a:defRPr>
            </a:lvl4pPr>
            <a:lvl5pPr marL="2277236" indent="-252838">
              <a:defRPr sz="1200">
                <a:solidFill>
                  <a:schemeClr val="tx1"/>
                </a:solidFill>
                <a:latin typeface="Times New Roman" pitchFamily="18" charset="0"/>
              </a:defRPr>
            </a:lvl5pPr>
            <a:lvl6pPr marL="2765942" indent="-252838" eaLnBrk="0" fontAlgn="base" hangingPunct="0">
              <a:spcBef>
                <a:spcPct val="30000"/>
              </a:spcBef>
              <a:spcAft>
                <a:spcPct val="0"/>
              </a:spcAft>
              <a:defRPr sz="1200">
                <a:solidFill>
                  <a:schemeClr val="tx1"/>
                </a:solidFill>
                <a:latin typeface="Times New Roman" pitchFamily="18" charset="0"/>
              </a:defRPr>
            </a:lvl6pPr>
            <a:lvl7pPr marL="3254648" indent="-252838" eaLnBrk="0" fontAlgn="base" hangingPunct="0">
              <a:spcBef>
                <a:spcPct val="30000"/>
              </a:spcBef>
              <a:spcAft>
                <a:spcPct val="0"/>
              </a:spcAft>
              <a:defRPr sz="1200">
                <a:solidFill>
                  <a:schemeClr val="tx1"/>
                </a:solidFill>
                <a:latin typeface="Times New Roman" pitchFamily="18" charset="0"/>
              </a:defRPr>
            </a:lvl7pPr>
            <a:lvl8pPr marL="3743356" indent="-252838" eaLnBrk="0" fontAlgn="base" hangingPunct="0">
              <a:spcBef>
                <a:spcPct val="30000"/>
              </a:spcBef>
              <a:spcAft>
                <a:spcPct val="0"/>
              </a:spcAft>
              <a:defRPr sz="1200">
                <a:solidFill>
                  <a:schemeClr val="tx1"/>
                </a:solidFill>
                <a:latin typeface="Times New Roman" pitchFamily="18" charset="0"/>
              </a:defRPr>
            </a:lvl8pPr>
            <a:lvl9pPr marL="4232061" indent="-252838" eaLnBrk="0" fontAlgn="base" hangingPunct="0">
              <a:spcBef>
                <a:spcPct val="30000"/>
              </a:spcBef>
              <a:spcAft>
                <a:spcPct val="0"/>
              </a:spcAft>
              <a:defRPr sz="1200">
                <a:solidFill>
                  <a:schemeClr val="tx1"/>
                </a:solidFill>
                <a:latin typeface="Times New Roman" pitchFamily="18" charset="0"/>
              </a:defRPr>
            </a:lvl9pPr>
          </a:lstStyle>
          <a:p>
            <a:pPr defTabSz="947684" eaLnBrk="1" fontAlgn="auto" hangingPunct="1">
              <a:spcBef>
                <a:spcPts val="0"/>
              </a:spcBef>
              <a:spcAft>
                <a:spcPts val="0"/>
              </a:spcAft>
              <a:defRPr/>
            </a:pPr>
            <a:fld id="{809B641F-CFC7-46C1-94E5-ECAFF63918DD}" type="slidenum">
              <a:rPr lang="it-IT" altLang="it-IT">
                <a:solidFill>
                  <a:prstClr val="black"/>
                </a:solidFill>
              </a:rPr>
              <a:pPr defTabSz="947684" eaLnBrk="1" fontAlgn="auto" hangingPunct="1">
                <a:spcBef>
                  <a:spcPts val="0"/>
                </a:spcBef>
                <a:spcAft>
                  <a:spcPts val="0"/>
                </a:spcAft>
                <a:defRPr/>
              </a:pPr>
              <a:t>22</a:t>
            </a:fld>
            <a:endParaRPr lang="it-IT" altLang="it-IT">
              <a:solidFill>
                <a:prstClr val="black"/>
              </a:solidFill>
            </a:endParaRPr>
          </a:p>
        </p:txBody>
      </p:sp>
    </p:spTree>
    <p:extLst>
      <p:ext uri="{BB962C8B-B14F-4D97-AF65-F5344CB8AC3E}">
        <p14:creationId xmlns:p14="http://schemas.microsoft.com/office/powerpoint/2010/main" val="3061835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460625" y="1069975"/>
            <a:ext cx="9544050" cy="5368925"/>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5718" rtl="0" eaLnBrk="0" fontAlgn="base" latinLnBrk="0" hangingPunct="0">
              <a:lnSpc>
                <a:spcPct val="100000"/>
              </a:lnSpc>
              <a:spcBef>
                <a:spcPct val="0"/>
              </a:spcBef>
              <a:spcAft>
                <a:spcPct val="0"/>
              </a:spcAft>
              <a:buClrTx/>
              <a:buSzTx/>
              <a:buFontTx/>
              <a:buNone/>
              <a:tabLst/>
              <a:defRPr/>
            </a:pPr>
            <a:fld id="{A1F4666E-2F5C-4329-9CA3-24CA0282D8F2}" type="slidenum">
              <a:rPr kumimoji="0" lang="it-IT"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5718" rtl="0" eaLnBrk="0" fontAlgn="base" latinLnBrk="0" hangingPunct="0">
                <a:lnSpc>
                  <a:spcPct val="100000"/>
                </a:lnSpc>
                <a:spcBef>
                  <a:spcPct val="0"/>
                </a:spcBef>
                <a:spcAft>
                  <a:spcPct val="0"/>
                </a:spcAft>
                <a:buClrTx/>
                <a:buSzTx/>
                <a:buFontTx/>
                <a:buNone/>
                <a:tabLst/>
                <a:defRPr/>
              </a:pPr>
              <a:t>23</a:t>
            </a:fld>
            <a:endParaRPr kumimoji="0" lang="it-IT"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4521880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egnaposto immagine diapositiva 1"/>
          <p:cNvSpPr>
            <a:spLocks noGrp="1" noRot="1" noChangeAspect="1" noTextEdit="1"/>
          </p:cNvSpPr>
          <p:nvPr>
            <p:ph type="sldImg"/>
          </p:nvPr>
        </p:nvSpPr>
        <p:spPr>
          <a:ln/>
        </p:spPr>
      </p:sp>
      <p:sp>
        <p:nvSpPr>
          <p:cNvPr id="13315" name="Segnaposto note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b="1" dirty="0" smtClean="0"/>
              <a:t>POCHI</a:t>
            </a:r>
          </a:p>
          <a:p>
            <a:r>
              <a:rPr lang="it-IT" altLang="it-IT" b="1" dirty="0" smtClean="0"/>
              <a:t>Ne abbiamo pochi. Vogliamo prepararli bene??? Vogliamo includerli bene nel</a:t>
            </a:r>
            <a:r>
              <a:rPr lang="it-IT" altLang="it-IT" b="1" baseline="0" dirty="0" smtClean="0"/>
              <a:t> mondo del lavoro? Come pensiamo di crescere? </a:t>
            </a:r>
          </a:p>
          <a:p>
            <a:r>
              <a:rPr lang="it-IT" altLang="it-IT" b="1" baseline="0" dirty="0" smtClean="0"/>
              <a:t>ULTIMO RAPPORTO OCSE: INVECCHIAMENTO E DISEGUAGLIANZE -&gt; NON CRESCIAMO </a:t>
            </a:r>
          </a:p>
          <a:p>
            <a:r>
              <a:rPr lang="it-IT" altLang="it-IT" b="1" baseline="0" dirty="0" smtClean="0"/>
              <a:t>Con una forza lavoro vecchia che invecchia sempre di più? Servono giovani e giovani preparati. E servono strumenti per inserirli bene nel mondo del lavoro. </a:t>
            </a:r>
            <a:endParaRPr lang="it-IT" altLang="it-IT" b="1" dirty="0" smtClean="0"/>
          </a:p>
        </p:txBody>
      </p:sp>
      <p:sp>
        <p:nvSpPr>
          <p:cNvPr id="13316" name="Segnaposto numero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821297" indent="-315622">
              <a:defRPr sz="1200">
                <a:solidFill>
                  <a:schemeClr val="tx1"/>
                </a:solidFill>
                <a:latin typeface="Times New Roman" pitchFamily="18" charset="0"/>
              </a:defRPr>
            </a:lvl2pPr>
            <a:lvl3pPr marL="1265886" indent="-252838">
              <a:defRPr sz="1200">
                <a:solidFill>
                  <a:schemeClr val="tx1"/>
                </a:solidFill>
                <a:latin typeface="Times New Roman" pitchFamily="18" charset="0"/>
              </a:defRPr>
            </a:lvl3pPr>
            <a:lvl4pPr marL="1771560" indent="-252838">
              <a:defRPr sz="1200">
                <a:solidFill>
                  <a:schemeClr val="tx1"/>
                </a:solidFill>
                <a:latin typeface="Times New Roman" pitchFamily="18" charset="0"/>
              </a:defRPr>
            </a:lvl4pPr>
            <a:lvl5pPr marL="2277236" indent="-252838">
              <a:defRPr sz="1200">
                <a:solidFill>
                  <a:schemeClr val="tx1"/>
                </a:solidFill>
                <a:latin typeface="Times New Roman" pitchFamily="18" charset="0"/>
              </a:defRPr>
            </a:lvl5pPr>
            <a:lvl6pPr marL="2765942" indent="-252838" eaLnBrk="0" fontAlgn="base" hangingPunct="0">
              <a:spcBef>
                <a:spcPct val="30000"/>
              </a:spcBef>
              <a:spcAft>
                <a:spcPct val="0"/>
              </a:spcAft>
              <a:defRPr sz="1200">
                <a:solidFill>
                  <a:schemeClr val="tx1"/>
                </a:solidFill>
                <a:latin typeface="Times New Roman" pitchFamily="18" charset="0"/>
              </a:defRPr>
            </a:lvl6pPr>
            <a:lvl7pPr marL="3254648" indent="-252838" eaLnBrk="0" fontAlgn="base" hangingPunct="0">
              <a:spcBef>
                <a:spcPct val="30000"/>
              </a:spcBef>
              <a:spcAft>
                <a:spcPct val="0"/>
              </a:spcAft>
              <a:defRPr sz="1200">
                <a:solidFill>
                  <a:schemeClr val="tx1"/>
                </a:solidFill>
                <a:latin typeface="Times New Roman" pitchFamily="18" charset="0"/>
              </a:defRPr>
            </a:lvl7pPr>
            <a:lvl8pPr marL="3743356" indent="-252838" eaLnBrk="0" fontAlgn="base" hangingPunct="0">
              <a:spcBef>
                <a:spcPct val="30000"/>
              </a:spcBef>
              <a:spcAft>
                <a:spcPct val="0"/>
              </a:spcAft>
              <a:defRPr sz="1200">
                <a:solidFill>
                  <a:schemeClr val="tx1"/>
                </a:solidFill>
                <a:latin typeface="Times New Roman" pitchFamily="18" charset="0"/>
              </a:defRPr>
            </a:lvl8pPr>
            <a:lvl9pPr marL="4232061" indent="-252838" eaLnBrk="0" fontAlgn="base" hangingPunct="0">
              <a:spcBef>
                <a:spcPct val="30000"/>
              </a:spcBef>
              <a:spcAft>
                <a:spcPct val="0"/>
              </a:spcAft>
              <a:defRPr sz="1200">
                <a:solidFill>
                  <a:schemeClr val="tx1"/>
                </a:solidFill>
                <a:latin typeface="Times New Roman" pitchFamily="18" charset="0"/>
              </a:defRPr>
            </a:lvl9pPr>
          </a:lstStyle>
          <a:p>
            <a:pPr defTabSz="473842" eaLnBrk="1" fontAlgn="auto" hangingPunct="1">
              <a:spcBef>
                <a:spcPts val="0"/>
              </a:spcBef>
              <a:spcAft>
                <a:spcPts val="0"/>
              </a:spcAft>
              <a:defRPr/>
            </a:pPr>
            <a:fld id="{809B641F-CFC7-46C1-94E5-ECAFF63918DD}" type="slidenum">
              <a:rPr lang="it-IT" altLang="it-IT">
                <a:solidFill>
                  <a:prstClr val="black"/>
                </a:solidFill>
              </a:rPr>
              <a:pPr defTabSz="473842" eaLnBrk="1" fontAlgn="auto" hangingPunct="1">
                <a:spcBef>
                  <a:spcPts val="0"/>
                </a:spcBef>
                <a:spcAft>
                  <a:spcPts val="0"/>
                </a:spcAft>
                <a:defRPr/>
              </a:pPr>
              <a:t>24</a:t>
            </a:fld>
            <a:endParaRPr lang="it-IT" altLang="it-IT">
              <a:solidFill>
                <a:prstClr val="black"/>
              </a:solidFill>
            </a:endParaRPr>
          </a:p>
        </p:txBody>
      </p:sp>
    </p:spTree>
    <p:extLst>
      <p:ext uri="{BB962C8B-B14F-4D97-AF65-F5344CB8AC3E}">
        <p14:creationId xmlns:p14="http://schemas.microsoft.com/office/powerpoint/2010/main" val="2939334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8425" y="803275"/>
            <a:ext cx="7124700" cy="4008438"/>
          </a:xfrm>
        </p:spPr>
      </p:sp>
      <p:sp>
        <p:nvSpPr>
          <p:cNvPr id="3" name="Segnaposto note 2"/>
          <p:cNvSpPr>
            <a:spLocks noGrp="1"/>
          </p:cNvSpPr>
          <p:nvPr>
            <p:ph type="body" idx="1"/>
          </p:nvPr>
        </p:nvSpPr>
        <p:spPr/>
        <p:txBody>
          <a:bodyPr/>
          <a:lstStyle/>
          <a:p>
            <a:r>
              <a:rPr lang="it-IT" dirty="0">
                <a:solidFill>
                  <a:prstClr val="black"/>
                </a:solidFill>
                <a:latin typeface="Tahoma" pitchFamily="34" charset="0"/>
                <a:ea typeface="Tahoma" pitchFamily="34" charset="0"/>
                <a:cs typeface="Tahoma" pitchFamily="34" charset="0"/>
              </a:rPr>
              <a:t>Fecondità: X NU 1,7 (oggi 1,5)</a:t>
            </a:r>
            <a:endParaRPr lang="it-IT" baseline="0" dirty="0" smtClean="0"/>
          </a:p>
          <a:p>
            <a:r>
              <a:rPr lang="it-IT" baseline="0" dirty="0" smtClean="0"/>
              <a:t>Saldo migratorio estero che rimane poco sopra 150 mila, o oltre 300 mila (o scende fino a quasi nullo).</a:t>
            </a:r>
          </a:p>
          <a:p>
            <a:r>
              <a:rPr lang="it-IT" baseline="0" dirty="0" smtClean="0"/>
              <a:t>Iscritti dall’estero da 330 a 280 mila (scenario alto: oltre 400 mila).</a:t>
            </a:r>
          </a:p>
          <a:p>
            <a:r>
              <a:rPr lang="it-IT" baseline="0" dirty="0" smtClean="0"/>
              <a:t>***</a:t>
            </a:r>
          </a:p>
          <a:p>
            <a:r>
              <a:rPr lang="it-IT" baseline="0" dirty="0" smtClean="0"/>
              <a:t>Nello scenario più favorevole la perdita scende a 3,5 mln, quindi margini su aspetto quantitativo ci sono, ma vuol dire </a:t>
            </a:r>
            <a:r>
              <a:rPr lang="it-IT" baseline="0" dirty="0" err="1" smtClean="0"/>
              <a:t>fec</a:t>
            </a:r>
            <a:r>
              <a:rPr lang="it-IT" baseline="0" dirty="0" smtClean="0"/>
              <a:t>. Che sale a 1,8 e migrazioni più consistenti di oggi!!!</a:t>
            </a:r>
          </a:p>
          <a:p>
            <a:r>
              <a:rPr lang="it-IT" baseline="0" dirty="0" smtClean="0"/>
              <a:t>IN COMBINAZIONE CON FEC. PER LIMITARE CRESCERE SQUILIBRI -&gt; (MA NON RISOLVERLI DA SOLA)</a:t>
            </a:r>
          </a:p>
          <a:p>
            <a:r>
              <a:rPr lang="it-IT" baseline="0" dirty="0" smtClean="0"/>
              <a:t>AUMENTO OCCUPAZ GIOVANI, IN COMBINAZIONE CON INNOVAZ TECH!!!!!</a:t>
            </a:r>
          </a:p>
          <a:p>
            <a:r>
              <a:rPr lang="it-IT" baseline="0" dirty="0" smtClean="0"/>
              <a:t>AUMENTO OCCUPAZ FEMMINILE, IN COMBINAZIONE CON CONCILIAZIONE!!!!!</a:t>
            </a:r>
          </a:p>
          <a:p>
            <a:r>
              <a:rPr lang="it-IT" baseline="0" dirty="0" smtClean="0"/>
              <a:t>LUNGA VITA ATTIVA, CHE RICHIEDE SOLIDE BASI PRECEDENTI E PIU’ AGGIORNAMENTO CONTINUO.</a:t>
            </a:r>
          </a:p>
          <a:p>
            <a:r>
              <a:rPr lang="it-IT" baseline="0" dirty="0" smtClean="0"/>
              <a:t>AGE MANAGEMENT ANCORA INDIETRO!!!!</a:t>
            </a:r>
          </a:p>
        </p:txBody>
      </p:sp>
      <p:sp>
        <p:nvSpPr>
          <p:cNvPr id="4" name="Segnaposto numero diapositiva 3"/>
          <p:cNvSpPr>
            <a:spLocks noGrp="1"/>
          </p:cNvSpPr>
          <p:nvPr>
            <p:ph type="sldNum" sz="quarter" idx="10"/>
          </p:nvPr>
        </p:nvSpPr>
        <p:spPr/>
        <p:txBody>
          <a:bodyPr/>
          <a:lstStyle/>
          <a:p>
            <a:fld id="{BF908677-8B27-4A54-AD1A-AF247BB270D0}" type="slidenum">
              <a:rPr lang="it-IT" smtClean="0">
                <a:solidFill>
                  <a:srgbClr val="000000"/>
                </a:solidFill>
              </a:rPr>
              <a:pPr/>
              <a:t>25</a:t>
            </a:fld>
            <a:endParaRPr lang="it-IT">
              <a:solidFill>
                <a:srgbClr val="000000"/>
              </a:solidFill>
            </a:endParaRPr>
          </a:p>
        </p:txBody>
      </p:sp>
    </p:spTree>
    <p:extLst>
      <p:ext uri="{BB962C8B-B14F-4D97-AF65-F5344CB8AC3E}">
        <p14:creationId xmlns:p14="http://schemas.microsoft.com/office/powerpoint/2010/main" val="2474693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b="1" dirty="0" smtClean="0"/>
          </a:p>
        </p:txBody>
      </p:sp>
      <p:sp>
        <p:nvSpPr>
          <p:cNvPr id="49156"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98021" indent="-306931">
              <a:defRPr>
                <a:solidFill>
                  <a:schemeClr val="tx1"/>
                </a:solidFill>
                <a:latin typeface="Tahoma" panose="020B0604030504040204" pitchFamily="34" charset="0"/>
                <a:cs typeface="Arial" panose="020B0604020202020204" pitchFamily="34" charset="0"/>
              </a:defRPr>
            </a:lvl2pPr>
            <a:lvl3pPr marL="1227725" indent="-245545">
              <a:defRPr>
                <a:solidFill>
                  <a:schemeClr val="tx1"/>
                </a:solidFill>
                <a:latin typeface="Tahoma" panose="020B0604030504040204" pitchFamily="34" charset="0"/>
                <a:cs typeface="Arial" panose="020B0604020202020204" pitchFamily="34" charset="0"/>
              </a:defRPr>
            </a:lvl3pPr>
            <a:lvl4pPr marL="1718814" indent="-245545">
              <a:defRPr>
                <a:solidFill>
                  <a:schemeClr val="tx1"/>
                </a:solidFill>
                <a:latin typeface="Tahoma" panose="020B0604030504040204" pitchFamily="34" charset="0"/>
                <a:cs typeface="Arial" panose="020B0604020202020204" pitchFamily="34" charset="0"/>
              </a:defRPr>
            </a:lvl4pPr>
            <a:lvl5pPr marL="2209904" indent="-245545">
              <a:defRPr>
                <a:solidFill>
                  <a:schemeClr val="tx1"/>
                </a:solidFill>
                <a:latin typeface="Tahoma" panose="020B0604030504040204" pitchFamily="34" charset="0"/>
                <a:cs typeface="Arial" panose="020B0604020202020204" pitchFamily="34" charset="0"/>
              </a:defRPr>
            </a:lvl5pPr>
            <a:lvl6pPr marL="2700994" indent="-24554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3192085" indent="-24554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683175" indent="-24554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4174265" indent="-24554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defTabSz="491090" fontAlgn="auto">
              <a:spcBef>
                <a:spcPts val="0"/>
              </a:spcBef>
              <a:spcAft>
                <a:spcPts val="0"/>
              </a:spcAft>
              <a:defRPr/>
            </a:pPr>
            <a:fld id="{07E0788D-2260-4D9C-B320-7BE971C44848}" type="slidenum">
              <a:rPr lang="it-IT" altLang="it-IT" sz="1100">
                <a:solidFill>
                  <a:srgbClr val="000000"/>
                </a:solidFill>
                <a:latin typeface="Times New Roman" panose="02020603050405020304" pitchFamily="18" charset="0"/>
              </a:rPr>
              <a:pPr defTabSz="491090" fontAlgn="auto">
                <a:spcBef>
                  <a:spcPts val="0"/>
                </a:spcBef>
                <a:spcAft>
                  <a:spcPts val="0"/>
                </a:spcAft>
                <a:defRPr/>
              </a:pPr>
              <a:t>27</a:t>
            </a:fld>
            <a:endParaRPr lang="it-IT" altLang="it-IT" sz="11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982825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dirty="0" smtClean="0"/>
          </a:p>
        </p:txBody>
      </p:sp>
      <p:sp>
        <p:nvSpPr>
          <p:cNvPr id="6144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73612" indent="-297543">
              <a:defRPr>
                <a:solidFill>
                  <a:schemeClr val="tx1"/>
                </a:solidFill>
                <a:latin typeface="Tahoma" panose="020B0604030504040204" pitchFamily="34" charset="0"/>
                <a:cs typeface="Arial" panose="020B0604020202020204" pitchFamily="34" charset="0"/>
              </a:defRPr>
            </a:lvl2pPr>
            <a:lvl3pPr marL="1190173" indent="-238034">
              <a:defRPr>
                <a:solidFill>
                  <a:schemeClr val="tx1"/>
                </a:solidFill>
                <a:latin typeface="Tahoma" panose="020B0604030504040204" pitchFamily="34" charset="0"/>
                <a:cs typeface="Arial" panose="020B0604020202020204" pitchFamily="34" charset="0"/>
              </a:defRPr>
            </a:lvl3pPr>
            <a:lvl4pPr marL="1666242" indent="-238034">
              <a:defRPr>
                <a:solidFill>
                  <a:schemeClr val="tx1"/>
                </a:solidFill>
                <a:latin typeface="Tahoma" panose="020B0604030504040204" pitchFamily="34" charset="0"/>
                <a:cs typeface="Arial" panose="020B0604020202020204" pitchFamily="34" charset="0"/>
              </a:defRPr>
            </a:lvl4pPr>
            <a:lvl5pPr marL="2142311" indent="-238034">
              <a:defRPr>
                <a:solidFill>
                  <a:schemeClr val="tx1"/>
                </a:solidFill>
                <a:latin typeface="Tahoma" panose="020B0604030504040204" pitchFamily="34" charset="0"/>
                <a:cs typeface="Arial" panose="020B0604020202020204" pitchFamily="34" charset="0"/>
              </a:defRPr>
            </a:lvl5pPr>
            <a:lvl6pPr marL="2618381" indent="-238034"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3094449" indent="-238034"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570518" indent="-238034"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4046588" indent="-238034"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r" defTabSz="952139" rtl="0" eaLnBrk="0" fontAlgn="base" latinLnBrk="0" hangingPunct="0">
              <a:lnSpc>
                <a:spcPct val="100000"/>
              </a:lnSpc>
              <a:spcBef>
                <a:spcPct val="0"/>
              </a:spcBef>
              <a:spcAft>
                <a:spcPct val="0"/>
              </a:spcAft>
              <a:buClrTx/>
              <a:buSzTx/>
              <a:buFontTx/>
              <a:buNone/>
              <a:tabLst/>
              <a:defRPr/>
            </a:pPr>
            <a:fld id="{A6E7B0FB-E840-4500-B025-C9F939A67E79}" type="slidenum">
              <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52139" rtl="0" eaLnBrk="0" fontAlgn="base" latinLnBrk="0" hangingPunct="0">
                <a:lnSpc>
                  <a:spcPct val="100000"/>
                </a:lnSpc>
                <a:spcBef>
                  <a:spcPct val="0"/>
                </a:spcBef>
                <a:spcAft>
                  <a:spcPct val="0"/>
                </a:spcAft>
                <a:buClrTx/>
                <a:buSzTx/>
                <a:buFontTx/>
                <a:buNone/>
                <a:tabLst/>
                <a:defRPr/>
              </a:pPr>
              <a:t>28</a:t>
            </a:fld>
            <a:endPar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114603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egnaposto immagine diapositiva 1"/>
          <p:cNvSpPr>
            <a:spLocks noGrp="1" noRot="1" noChangeAspect="1" noTextEdit="1"/>
          </p:cNvSpPr>
          <p:nvPr>
            <p:ph type="sldImg"/>
          </p:nvPr>
        </p:nvSpPr>
        <p:spPr>
          <a:ln/>
        </p:spPr>
      </p:sp>
      <p:sp>
        <p:nvSpPr>
          <p:cNvPr id="32771" name="Segnaposto note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dirty="0" smtClean="0"/>
          </a:p>
        </p:txBody>
      </p:sp>
      <p:sp>
        <p:nvSpPr>
          <p:cNvPr id="32772" name="Segnaposto numero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13">
              <a:defRPr sz="1200">
                <a:solidFill>
                  <a:schemeClr val="tx1"/>
                </a:solidFill>
                <a:latin typeface="Times New Roman" pitchFamily="18" charset="0"/>
              </a:defRPr>
            </a:lvl1pPr>
            <a:lvl2pPr marL="742889" indent="-285727" defTabSz="915913">
              <a:defRPr sz="1200">
                <a:solidFill>
                  <a:schemeClr val="tx1"/>
                </a:solidFill>
                <a:latin typeface="Times New Roman" pitchFamily="18" charset="0"/>
              </a:defRPr>
            </a:lvl2pPr>
            <a:lvl3pPr marL="1142907" indent="-228581" defTabSz="915913">
              <a:defRPr sz="1200">
                <a:solidFill>
                  <a:schemeClr val="tx1"/>
                </a:solidFill>
                <a:latin typeface="Times New Roman" pitchFamily="18" charset="0"/>
              </a:defRPr>
            </a:lvl3pPr>
            <a:lvl4pPr marL="1600070" indent="-228581" defTabSz="915913">
              <a:defRPr sz="1200">
                <a:solidFill>
                  <a:schemeClr val="tx1"/>
                </a:solidFill>
                <a:latin typeface="Times New Roman" pitchFamily="18" charset="0"/>
              </a:defRPr>
            </a:lvl4pPr>
            <a:lvl5pPr marL="2057233" indent="-228581" defTabSz="915913">
              <a:defRPr sz="1200">
                <a:solidFill>
                  <a:schemeClr val="tx1"/>
                </a:solidFill>
                <a:latin typeface="Times New Roman" pitchFamily="18" charset="0"/>
              </a:defRPr>
            </a:lvl5pPr>
            <a:lvl6pPr marL="2514396" indent="-228581" defTabSz="915913" eaLnBrk="0" fontAlgn="base" hangingPunct="0">
              <a:spcBef>
                <a:spcPct val="30000"/>
              </a:spcBef>
              <a:spcAft>
                <a:spcPct val="0"/>
              </a:spcAft>
              <a:defRPr sz="1200">
                <a:solidFill>
                  <a:schemeClr val="tx1"/>
                </a:solidFill>
                <a:latin typeface="Times New Roman" pitchFamily="18" charset="0"/>
              </a:defRPr>
            </a:lvl6pPr>
            <a:lvl7pPr marL="2971559" indent="-228581" defTabSz="915913" eaLnBrk="0" fontAlgn="base" hangingPunct="0">
              <a:spcBef>
                <a:spcPct val="30000"/>
              </a:spcBef>
              <a:spcAft>
                <a:spcPct val="0"/>
              </a:spcAft>
              <a:defRPr sz="1200">
                <a:solidFill>
                  <a:schemeClr val="tx1"/>
                </a:solidFill>
                <a:latin typeface="Times New Roman" pitchFamily="18" charset="0"/>
              </a:defRPr>
            </a:lvl7pPr>
            <a:lvl8pPr marL="3428721" indent="-228581" defTabSz="915913" eaLnBrk="0" fontAlgn="base" hangingPunct="0">
              <a:spcBef>
                <a:spcPct val="30000"/>
              </a:spcBef>
              <a:spcAft>
                <a:spcPct val="0"/>
              </a:spcAft>
              <a:defRPr sz="1200">
                <a:solidFill>
                  <a:schemeClr val="tx1"/>
                </a:solidFill>
                <a:latin typeface="Times New Roman" pitchFamily="18" charset="0"/>
              </a:defRPr>
            </a:lvl8pPr>
            <a:lvl9pPr marL="3885884" indent="-228581" defTabSz="915913" eaLnBrk="0" fontAlgn="base" hangingPunct="0">
              <a:spcBef>
                <a:spcPct val="30000"/>
              </a:spcBef>
              <a:spcAft>
                <a:spcPct val="0"/>
              </a:spcAft>
              <a:defRPr sz="1200">
                <a:solidFill>
                  <a:schemeClr val="tx1"/>
                </a:solidFill>
                <a:latin typeface="Times New Roman" pitchFamily="18" charset="0"/>
              </a:defRPr>
            </a:lvl9pPr>
          </a:lstStyle>
          <a:p>
            <a:pPr>
              <a:defRPr/>
            </a:pPr>
            <a:fld id="{F6DD4508-C0B2-4ECC-B120-DDF029ECF6BD}" type="slidenum">
              <a:rPr lang="it-IT">
                <a:solidFill>
                  <a:srgbClr val="000000"/>
                </a:solidFill>
                <a:cs typeface="Arial" charset="0"/>
              </a:rPr>
              <a:pPr>
                <a:defRPr/>
              </a:pPr>
              <a:t>29</a:t>
            </a:fld>
            <a:endParaRPr lang="it-IT">
              <a:solidFill>
                <a:srgbClr val="000000"/>
              </a:solidFill>
              <a:cs typeface="Arial" charset="0"/>
            </a:endParaRPr>
          </a:p>
        </p:txBody>
      </p:sp>
    </p:spTree>
    <p:extLst>
      <p:ext uri="{BB962C8B-B14F-4D97-AF65-F5344CB8AC3E}">
        <p14:creationId xmlns:p14="http://schemas.microsoft.com/office/powerpoint/2010/main" val="39319459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egnaposto immagine diapositiva 1"/>
          <p:cNvSpPr>
            <a:spLocks noGrp="1" noRot="1" noChangeAspect="1" noTextEdit="1"/>
          </p:cNvSpPr>
          <p:nvPr>
            <p:ph type="sldImg"/>
          </p:nvPr>
        </p:nvSpPr>
        <p:spPr>
          <a:ln/>
        </p:spPr>
      </p:sp>
      <p:sp>
        <p:nvSpPr>
          <p:cNvPr id="32771" name="Segnaposto note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dirty="0" smtClean="0"/>
          </a:p>
        </p:txBody>
      </p:sp>
      <p:sp>
        <p:nvSpPr>
          <p:cNvPr id="32772" name="Segnaposto numero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13">
              <a:defRPr sz="1200">
                <a:solidFill>
                  <a:schemeClr val="tx1"/>
                </a:solidFill>
                <a:latin typeface="Times New Roman" pitchFamily="18" charset="0"/>
              </a:defRPr>
            </a:lvl1pPr>
            <a:lvl2pPr marL="742889" indent="-285727" defTabSz="915913">
              <a:defRPr sz="1200">
                <a:solidFill>
                  <a:schemeClr val="tx1"/>
                </a:solidFill>
                <a:latin typeface="Times New Roman" pitchFamily="18" charset="0"/>
              </a:defRPr>
            </a:lvl2pPr>
            <a:lvl3pPr marL="1142907" indent="-228581" defTabSz="915913">
              <a:defRPr sz="1200">
                <a:solidFill>
                  <a:schemeClr val="tx1"/>
                </a:solidFill>
                <a:latin typeface="Times New Roman" pitchFamily="18" charset="0"/>
              </a:defRPr>
            </a:lvl3pPr>
            <a:lvl4pPr marL="1600070" indent="-228581" defTabSz="915913">
              <a:defRPr sz="1200">
                <a:solidFill>
                  <a:schemeClr val="tx1"/>
                </a:solidFill>
                <a:latin typeface="Times New Roman" pitchFamily="18" charset="0"/>
              </a:defRPr>
            </a:lvl4pPr>
            <a:lvl5pPr marL="2057233" indent="-228581" defTabSz="915913">
              <a:defRPr sz="1200">
                <a:solidFill>
                  <a:schemeClr val="tx1"/>
                </a:solidFill>
                <a:latin typeface="Times New Roman" pitchFamily="18" charset="0"/>
              </a:defRPr>
            </a:lvl5pPr>
            <a:lvl6pPr marL="2514396" indent="-228581" defTabSz="915913" eaLnBrk="0" fontAlgn="base" hangingPunct="0">
              <a:spcBef>
                <a:spcPct val="30000"/>
              </a:spcBef>
              <a:spcAft>
                <a:spcPct val="0"/>
              </a:spcAft>
              <a:defRPr sz="1200">
                <a:solidFill>
                  <a:schemeClr val="tx1"/>
                </a:solidFill>
                <a:latin typeface="Times New Roman" pitchFamily="18" charset="0"/>
              </a:defRPr>
            </a:lvl6pPr>
            <a:lvl7pPr marL="2971559" indent="-228581" defTabSz="915913" eaLnBrk="0" fontAlgn="base" hangingPunct="0">
              <a:spcBef>
                <a:spcPct val="30000"/>
              </a:spcBef>
              <a:spcAft>
                <a:spcPct val="0"/>
              </a:spcAft>
              <a:defRPr sz="1200">
                <a:solidFill>
                  <a:schemeClr val="tx1"/>
                </a:solidFill>
                <a:latin typeface="Times New Roman" pitchFamily="18" charset="0"/>
              </a:defRPr>
            </a:lvl7pPr>
            <a:lvl8pPr marL="3428721" indent="-228581" defTabSz="915913" eaLnBrk="0" fontAlgn="base" hangingPunct="0">
              <a:spcBef>
                <a:spcPct val="30000"/>
              </a:spcBef>
              <a:spcAft>
                <a:spcPct val="0"/>
              </a:spcAft>
              <a:defRPr sz="1200">
                <a:solidFill>
                  <a:schemeClr val="tx1"/>
                </a:solidFill>
                <a:latin typeface="Times New Roman" pitchFamily="18" charset="0"/>
              </a:defRPr>
            </a:lvl8pPr>
            <a:lvl9pPr marL="3885884" indent="-228581" defTabSz="915913" eaLnBrk="0" fontAlgn="base" hangingPunct="0">
              <a:spcBef>
                <a:spcPct val="30000"/>
              </a:spcBef>
              <a:spcAft>
                <a:spcPct val="0"/>
              </a:spcAft>
              <a:defRPr sz="1200">
                <a:solidFill>
                  <a:schemeClr val="tx1"/>
                </a:solidFill>
                <a:latin typeface="Times New Roman" pitchFamily="18" charset="0"/>
              </a:defRPr>
            </a:lvl9pPr>
          </a:lstStyle>
          <a:p>
            <a:pPr>
              <a:defRPr/>
            </a:pPr>
            <a:fld id="{F6DD4508-C0B2-4ECC-B120-DDF029ECF6BD}" type="slidenum">
              <a:rPr lang="it-IT">
                <a:solidFill>
                  <a:srgbClr val="000000"/>
                </a:solidFill>
                <a:cs typeface="Arial" charset="0"/>
              </a:rPr>
              <a:pPr>
                <a:defRPr/>
              </a:pPr>
              <a:t>30</a:t>
            </a:fld>
            <a:endParaRPr lang="it-IT">
              <a:solidFill>
                <a:srgbClr val="000000"/>
              </a:solidFill>
              <a:cs typeface="Arial" charset="0"/>
            </a:endParaRPr>
          </a:p>
        </p:txBody>
      </p:sp>
    </p:spTree>
    <p:extLst>
      <p:ext uri="{BB962C8B-B14F-4D97-AF65-F5344CB8AC3E}">
        <p14:creationId xmlns:p14="http://schemas.microsoft.com/office/powerpoint/2010/main" val="3728402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z="1400" b="1" dirty="0">
              <a:solidFill>
                <a:srgbClr val="FF0000"/>
              </a:solidFill>
            </a:endParaRPr>
          </a:p>
        </p:txBody>
      </p:sp>
      <p:sp>
        <p:nvSpPr>
          <p:cNvPr id="131076"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4806" indent="-290310">
              <a:defRPr>
                <a:solidFill>
                  <a:schemeClr val="tx1"/>
                </a:solidFill>
                <a:latin typeface="Calibri" panose="020F0502020204030204" pitchFamily="34" charset="0"/>
              </a:defRPr>
            </a:lvl2pPr>
            <a:lvl3pPr marL="1161242" indent="-232249">
              <a:defRPr>
                <a:solidFill>
                  <a:schemeClr val="tx1"/>
                </a:solidFill>
                <a:latin typeface="Calibri" panose="020F0502020204030204" pitchFamily="34" charset="0"/>
              </a:defRPr>
            </a:lvl3pPr>
            <a:lvl4pPr marL="1625737" indent="-232249">
              <a:defRPr>
                <a:solidFill>
                  <a:schemeClr val="tx1"/>
                </a:solidFill>
                <a:latin typeface="Calibri" panose="020F0502020204030204" pitchFamily="34" charset="0"/>
              </a:defRPr>
            </a:lvl4pPr>
            <a:lvl5pPr marL="2090234" indent="-232249">
              <a:defRPr>
                <a:solidFill>
                  <a:schemeClr val="tx1"/>
                </a:solidFill>
                <a:latin typeface="Calibri" panose="020F0502020204030204" pitchFamily="34" charset="0"/>
              </a:defRPr>
            </a:lvl5pPr>
            <a:lvl6pPr marL="2568002" indent="-232249" fontAlgn="base">
              <a:spcBef>
                <a:spcPct val="0"/>
              </a:spcBef>
              <a:spcAft>
                <a:spcPct val="0"/>
              </a:spcAft>
              <a:defRPr>
                <a:solidFill>
                  <a:schemeClr val="tx1"/>
                </a:solidFill>
                <a:latin typeface="Calibri" panose="020F0502020204030204" pitchFamily="34" charset="0"/>
              </a:defRPr>
            </a:lvl6pPr>
            <a:lvl7pPr marL="3045769" indent="-232249" fontAlgn="base">
              <a:spcBef>
                <a:spcPct val="0"/>
              </a:spcBef>
              <a:spcAft>
                <a:spcPct val="0"/>
              </a:spcAft>
              <a:defRPr>
                <a:solidFill>
                  <a:schemeClr val="tx1"/>
                </a:solidFill>
                <a:latin typeface="Calibri" panose="020F0502020204030204" pitchFamily="34" charset="0"/>
              </a:defRPr>
            </a:lvl7pPr>
            <a:lvl8pPr marL="3523537" indent="-232249" fontAlgn="base">
              <a:spcBef>
                <a:spcPct val="0"/>
              </a:spcBef>
              <a:spcAft>
                <a:spcPct val="0"/>
              </a:spcAft>
              <a:defRPr>
                <a:solidFill>
                  <a:schemeClr val="tx1"/>
                </a:solidFill>
                <a:latin typeface="Calibri" panose="020F0502020204030204" pitchFamily="34" charset="0"/>
              </a:defRPr>
            </a:lvl8pPr>
            <a:lvl9pPr marL="4001305" indent="-232249" fontAlgn="base">
              <a:spcBef>
                <a:spcPct val="0"/>
              </a:spcBef>
              <a:spcAft>
                <a:spcPct val="0"/>
              </a:spcAft>
              <a:defRPr>
                <a:solidFill>
                  <a:schemeClr val="tx1"/>
                </a:solidFill>
                <a:latin typeface="Calibri" panose="020F0502020204030204" pitchFamily="34" charset="0"/>
              </a:defRPr>
            </a:lvl9pPr>
          </a:lstStyle>
          <a:p>
            <a:pPr marL="0" marR="0" lvl="0" indent="0" algn="r" defTabSz="955535" rtl="0" eaLnBrk="0" fontAlgn="base" latinLnBrk="0" hangingPunct="0">
              <a:lnSpc>
                <a:spcPct val="100000"/>
              </a:lnSpc>
              <a:spcBef>
                <a:spcPct val="0"/>
              </a:spcBef>
              <a:spcAft>
                <a:spcPct val="0"/>
              </a:spcAft>
              <a:buClrTx/>
              <a:buSzTx/>
              <a:buFontTx/>
              <a:buNone/>
              <a:tabLst/>
              <a:defRPr/>
            </a:pPr>
            <a:fld id="{624BCCBE-FF51-4AB2-9E57-281325169067}" type="slidenum">
              <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55535" rtl="0" eaLnBrk="0" fontAlgn="base" latinLnBrk="0" hangingPunct="0">
                <a:lnSpc>
                  <a:spcPct val="100000"/>
                </a:lnSpc>
                <a:spcBef>
                  <a:spcPct val="0"/>
                </a:spcBef>
                <a:spcAft>
                  <a:spcPct val="0"/>
                </a:spcAft>
                <a:buClrTx/>
                <a:buSzTx/>
                <a:buFontTx/>
                <a:buNone/>
                <a:tabLst/>
                <a:defRPr/>
              </a:pPr>
              <a:t>31</a:t>
            </a:fld>
            <a:endPar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994146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egnaposto immagine diapositiva 1"/>
          <p:cNvSpPr>
            <a:spLocks noGrp="1" noRot="1" noChangeAspect="1" noTextEdit="1"/>
          </p:cNvSpPr>
          <p:nvPr>
            <p:ph type="sldImg"/>
          </p:nvPr>
        </p:nvSpPr>
        <p:spPr>
          <a:ln/>
        </p:spPr>
      </p:sp>
      <p:sp>
        <p:nvSpPr>
          <p:cNvPr id="13315" name="Segnaposto note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b="1" dirty="0" smtClean="0"/>
              <a:t>IMMIGRAZ.</a:t>
            </a:r>
          </a:p>
          <a:p>
            <a:r>
              <a:rPr lang="it-IT" altLang="it-IT" b="1" dirty="0" smtClean="0"/>
              <a:t>POTENZIARE RUOLO</a:t>
            </a:r>
            <a:r>
              <a:rPr lang="it-IT" altLang="it-IT" b="1" baseline="0" dirty="0" smtClean="0"/>
              <a:t> N.G. (IN PARTENZA, NELLA FASE CENTRALE/CONCILIAZIONE, SENIOR, E RITIRO SERENO).</a:t>
            </a:r>
          </a:p>
          <a:p>
            <a:r>
              <a:rPr lang="it-IT" altLang="it-IT" b="1" baseline="0" dirty="0" smtClean="0"/>
              <a:t>SE VISTO DALL’OTTICA DEI MILLENNIALS ATTUALMENTE POCHI E DEBOLI (E IN FUGA)</a:t>
            </a:r>
            <a:endParaRPr lang="it-IT" altLang="it-IT" b="1" dirty="0" smtClean="0"/>
          </a:p>
          <a:p>
            <a:r>
              <a:rPr lang="it-IT" altLang="it-IT" b="1" dirty="0" smtClean="0"/>
              <a:t>FORMAZIONE E STRUMENTI…. PER RISOLLEVARSI</a:t>
            </a:r>
            <a:r>
              <a:rPr lang="it-IT" altLang="it-IT" b="1" baseline="0" dirty="0" smtClean="0"/>
              <a:t> DA SCHIACCIAMENTO IN DIFESA PRESENTE E AVERE RUOLO ATTIVO CRESCITA E SVILUPPO PAESE.</a:t>
            </a:r>
          </a:p>
          <a:p>
            <a:r>
              <a:rPr lang="it-IT" altLang="it-IT" b="1" baseline="0" dirty="0" smtClean="0"/>
              <a:t>***</a:t>
            </a:r>
            <a:endParaRPr lang="it-IT" altLang="it-IT" b="1" dirty="0" smtClean="0"/>
          </a:p>
        </p:txBody>
      </p:sp>
      <p:sp>
        <p:nvSpPr>
          <p:cNvPr id="13316" name="Segnaposto numero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pitchFamily="18" charset="0"/>
              </a:defRPr>
            </a:lvl1pPr>
            <a:lvl2pPr marL="792452" indent="-304537">
              <a:defRPr sz="1200">
                <a:solidFill>
                  <a:schemeClr val="tx1"/>
                </a:solidFill>
                <a:latin typeface="Times New Roman" pitchFamily="18" charset="0"/>
              </a:defRPr>
            </a:lvl2pPr>
            <a:lvl3pPr marL="1221426" indent="-243958">
              <a:defRPr sz="1200">
                <a:solidFill>
                  <a:schemeClr val="tx1"/>
                </a:solidFill>
                <a:latin typeface="Times New Roman" pitchFamily="18" charset="0"/>
              </a:defRPr>
            </a:lvl3pPr>
            <a:lvl4pPr marL="1709340" indent="-243958">
              <a:defRPr sz="1200">
                <a:solidFill>
                  <a:schemeClr val="tx1"/>
                </a:solidFill>
                <a:latin typeface="Times New Roman" pitchFamily="18" charset="0"/>
              </a:defRPr>
            </a:lvl4pPr>
            <a:lvl5pPr marL="2197256" indent="-243958">
              <a:defRPr sz="1200">
                <a:solidFill>
                  <a:schemeClr val="tx1"/>
                </a:solidFill>
                <a:latin typeface="Times New Roman" pitchFamily="18" charset="0"/>
              </a:defRPr>
            </a:lvl5pPr>
            <a:lvl6pPr marL="2668798" indent="-243958" eaLnBrk="0" fontAlgn="base" hangingPunct="0">
              <a:spcBef>
                <a:spcPct val="30000"/>
              </a:spcBef>
              <a:spcAft>
                <a:spcPct val="0"/>
              </a:spcAft>
              <a:defRPr sz="1200">
                <a:solidFill>
                  <a:schemeClr val="tx1"/>
                </a:solidFill>
                <a:latin typeface="Times New Roman" pitchFamily="18" charset="0"/>
              </a:defRPr>
            </a:lvl6pPr>
            <a:lvl7pPr marL="3140340" indent="-243958" eaLnBrk="0" fontAlgn="base" hangingPunct="0">
              <a:spcBef>
                <a:spcPct val="30000"/>
              </a:spcBef>
              <a:spcAft>
                <a:spcPct val="0"/>
              </a:spcAft>
              <a:defRPr sz="1200">
                <a:solidFill>
                  <a:schemeClr val="tx1"/>
                </a:solidFill>
                <a:latin typeface="Times New Roman" pitchFamily="18" charset="0"/>
              </a:defRPr>
            </a:lvl7pPr>
            <a:lvl8pPr marL="3611883" indent="-243958" eaLnBrk="0" fontAlgn="base" hangingPunct="0">
              <a:spcBef>
                <a:spcPct val="30000"/>
              </a:spcBef>
              <a:spcAft>
                <a:spcPct val="0"/>
              </a:spcAft>
              <a:defRPr sz="1200">
                <a:solidFill>
                  <a:schemeClr val="tx1"/>
                </a:solidFill>
                <a:latin typeface="Times New Roman" pitchFamily="18" charset="0"/>
              </a:defRPr>
            </a:lvl8pPr>
            <a:lvl9pPr marL="4083424" indent="-243958" eaLnBrk="0" fontAlgn="base" hangingPunct="0">
              <a:spcBef>
                <a:spcPct val="30000"/>
              </a:spcBef>
              <a:spcAft>
                <a:spcPct val="0"/>
              </a:spcAft>
              <a:defRPr sz="1200">
                <a:solidFill>
                  <a:schemeClr val="tx1"/>
                </a:solidFill>
                <a:latin typeface="Times New Roman" pitchFamily="18"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809B641F-CFC7-46C1-94E5-ECAFF63918DD}" type="slidenum">
              <a:rPr kumimoji="0" lang="it-IT" altLang="it-IT"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it-IT" altLang="it-IT"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276048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5.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4.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7.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DF879C-CCB5-4075-80C6-84B872831ACE}"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05497346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7003E94-8CF8-452E-A16D-BEC7B801D2C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419098666"/>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1"/>
            <a:ext cx="103632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899B1C6-EE61-45B1-B06A-C6573AC790D1}"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54231364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9144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ABD786F-2E78-40C5-B10E-80F23F16EAAA}"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888160809"/>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50F9123-4D24-4E4E-9E98-6B2EA4437439}"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22747617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42C786B-4F22-402E-B738-B570E99FB048}"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844848008"/>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EA018CF-FC44-42FB-8C99-C4D79E7FABD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34069112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1" y="273050"/>
            <a:ext cx="4011084"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1F3566E-4E44-483B-A8D8-FD2788B8220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57158299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7C2DEA-4EC4-4490-AC67-6E670B4A856A}"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424626892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5FA4D0-47F9-4CB7-B3C9-8DB5B17F288F}"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78079347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686800" y="304800"/>
            <a:ext cx="2590800" cy="57912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914400" y="304800"/>
            <a:ext cx="7569200" cy="57912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484532B-F7C6-4D71-A923-EFFBAD9BB0B7}"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703282964"/>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smtClean="0"/>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70802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smtClean="0"/>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03041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0390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513806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57352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2445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789444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0635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33317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380580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353535"/>
                </a:solidFill>
                <a:effectLst/>
                <a:uLnTx/>
                <a:uFillTx/>
                <a:latin typeface="Arial"/>
                <a:ea typeface="+mn-ea"/>
                <a:cs typeface="+mn-cs"/>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353535"/>
                </a:solidFill>
                <a:effectLst/>
                <a:uLnTx/>
                <a:uFillTx/>
                <a:latin typeface="Arial"/>
                <a:ea typeface="+mn-ea"/>
                <a:cs typeface="+mn-cs"/>
              </a:rPr>
              <a:t>”</a:t>
            </a:r>
          </a:p>
        </p:txBody>
      </p:sp>
    </p:spTree>
    <p:extLst>
      <p:ext uri="{BB962C8B-B14F-4D97-AF65-F5344CB8AC3E}">
        <p14:creationId xmlns:p14="http://schemas.microsoft.com/office/powerpoint/2010/main" val="3086281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Modifica gli stili del testo dello schema</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859916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Modifica gli stili del testo dello schema</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353535"/>
                </a:solidFill>
                <a:effectLst/>
                <a:uLnTx/>
                <a:uFillTx/>
                <a:latin typeface="Arial"/>
                <a:ea typeface="+mn-ea"/>
                <a:cs typeface="+mn-cs"/>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353535"/>
                </a:solidFill>
                <a:effectLst/>
                <a:uLnTx/>
                <a:uFillTx/>
                <a:latin typeface="Arial"/>
                <a:ea typeface="+mn-ea"/>
                <a:cs typeface="+mn-cs"/>
              </a:rPr>
              <a:t>”</a:t>
            </a:r>
          </a:p>
        </p:txBody>
      </p:sp>
    </p:spTree>
    <p:extLst>
      <p:ext uri="{BB962C8B-B14F-4D97-AF65-F5344CB8AC3E}">
        <p14:creationId xmlns:p14="http://schemas.microsoft.com/office/powerpoint/2010/main" val="29454984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Modifica gli stili del testo dello schema</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525356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902418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66289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1/18/2020</a:t>
            </a:fld>
            <a:endPar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20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sz="20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477597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dgm">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914400" y="609600"/>
            <a:ext cx="10363200" cy="1143000"/>
          </a:xfrm>
        </p:spPr>
        <p:txBody>
          <a:bodyPr/>
          <a:lstStyle/>
          <a:p>
            <a:r>
              <a:rPr lang="it-IT" smtClean="0"/>
              <a:t>Fare clic per modificare lo stile del titolo</a:t>
            </a:r>
            <a:endParaRPr lang="it-IT"/>
          </a:p>
        </p:txBody>
      </p:sp>
      <p:sp>
        <p:nvSpPr>
          <p:cNvPr id="3" name="Segnaposto SmartArt 2"/>
          <p:cNvSpPr>
            <a:spLocks noGrp="1"/>
          </p:cNvSpPr>
          <p:nvPr>
            <p:ph type="dgm" idx="1"/>
          </p:nvPr>
        </p:nvSpPr>
        <p:spPr>
          <a:xfrm>
            <a:off x="914400" y="1981200"/>
            <a:ext cx="10363200" cy="4114800"/>
          </a:xfrm>
        </p:spPr>
        <p:txBody>
          <a:bodyPr/>
          <a:lstStyle/>
          <a:p>
            <a:pPr lvl="0"/>
            <a:endParaRPr lang="it-IT" noProof="0" smtClean="0"/>
          </a:p>
        </p:txBody>
      </p:sp>
      <p:sp>
        <p:nvSpPr>
          <p:cNvPr id="4" name="Segnaposto data 3"/>
          <p:cNvSpPr>
            <a:spLocks noGrp="1"/>
          </p:cNvSpPr>
          <p:nvPr>
            <p:ph type="dt" sz="half" idx="10"/>
          </p:nvPr>
        </p:nvSpPr>
        <p:spPr>
          <a:xfrm>
            <a:off x="914400" y="6248400"/>
            <a:ext cx="2540000" cy="4572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Segnaposto piè di pagina 4"/>
          <p:cNvSpPr>
            <a:spLocks noGrp="1"/>
          </p:cNvSpPr>
          <p:nvPr>
            <p:ph type="ftr" sz="quarter" idx="11"/>
          </p:nvPr>
        </p:nvSpPr>
        <p:spPr>
          <a:xfrm>
            <a:off x="4165600" y="6248400"/>
            <a:ext cx="3860800" cy="45720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egnaposto numero diapositiva 5"/>
          <p:cNvSpPr>
            <a:spLocks noGrp="1"/>
          </p:cNvSpPr>
          <p:nvPr>
            <p:ph type="sldNum" sz="quarter" idx="12"/>
          </p:nvPr>
        </p:nvSpPr>
        <p:spPr>
          <a:xfrm>
            <a:off x="8737600" y="6248400"/>
            <a:ext cx="2540000" cy="4572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BA20913-78C3-4441-8A72-422B2453F165}" type="slidenum">
              <a:rPr kumimoji="0" lang="it-IT" altLang="it-IT" sz="2000" b="0" i="0" u="none" strike="noStrike" kern="1200" cap="none" spc="0" normalizeH="0" baseline="0" noProof="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alt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7285430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8D5C35-743D-4A85-A167-7008111749F1}"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8674767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F69B6C-D5C4-42EF-BC1D-D92658565560}"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1857056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1"/>
            <a:ext cx="103632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F237EE-BFA3-416D-9FDD-E4CCA8351E3B}"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4240593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9144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C0058A-7D5E-4DE2-9371-E3F0819D316F}"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5359655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49EA486-8C1E-4DD6-BBDD-5BE8238338FF}"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4828915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07A56C9-0BBB-4293-8379-C91AAAF0B4B6}"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5033460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84811A3-2112-437C-A1A9-CAAF5FDC7664}"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1899963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1" y="273050"/>
            <a:ext cx="4011084"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3DA0B5-CF20-4664-8E94-871F295C5A64}"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1041730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5D8CA5-3B6F-4C50-B961-49C2EBE37C69}"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9517339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7F6215-B222-4BBA-9616-EC27D5A837D1}"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7474652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686800" y="304800"/>
            <a:ext cx="2590800" cy="57912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914400" y="304800"/>
            <a:ext cx="7569200" cy="57912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E8D54F0-931F-4453-9840-7CF0688B2FC4}"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40212685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33DF879C-CCB5-4075-80C6-84B872831ACE}"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550922305"/>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37003E94-8CF8-452E-A16D-BEC7B801D2C6}"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1492698680"/>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1"/>
            <a:ext cx="103632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9899B1C6-EE61-45B1-B06A-C6573AC790D1}"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4223760492"/>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9144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1ABD786F-2E78-40C5-B10E-80F23F16EAAA}"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2928289994"/>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650F9123-4D24-4E4E-9E98-6B2EA4437439}"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2482832154"/>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A42C786B-4F22-402E-B738-B570E99FB048}"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920664055"/>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0EA018CF-FC44-42FB-8C99-C4D79E7FABD6}"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398549514"/>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1" y="273050"/>
            <a:ext cx="4011084"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F1F3566E-4E44-483B-A8D8-FD2788B82206}"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3897371974"/>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967C2DEA-4EC4-4490-AC67-6E670B4A856A}"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73502567"/>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205FA4D0-47F9-4CB7-B3C9-8DB5B17F288F}"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2797715438"/>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686800" y="304800"/>
            <a:ext cx="2590800" cy="57912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914400" y="304800"/>
            <a:ext cx="7569200" cy="57912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457200" fontAlgn="auto">
              <a:spcBef>
                <a:spcPts val="0"/>
              </a:spcBef>
              <a:spcAft>
                <a:spcPts val="0"/>
              </a:spcAft>
              <a:defRPr/>
            </a:pPr>
            <a:endParaRPr lang="en-US" u="non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457200" fontAlgn="auto">
              <a:spcBef>
                <a:spcPts val="0"/>
              </a:spcBef>
              <a:spcAft>
                <a:spcPts val="0"/>
              </a:spcAft>
              <a:defRPr/>
            </a:pPr>
            <a:fld id="{F484532B-F7C6-4D71-A923-EFFBAD9BB0B7}" type="slidenum">
              <a:rPr lang="en-US" u="none" smtClean="0">
                <a:solidFill>
                  <a:srgbClr val="000000"/>
                </a:solidFill>
              </a:rPr>
              <a:pPr defTabSz="457200" fontAlgn="auto">
                <a:spcBef>
                  <a:spcPts val="0"/>
                </a:spcBef>
                <a:spcAft>
                  <a:spcPts val="0"/>
                </a:spcAft>
                <a:defRPr/>
              </a:pPr>
              <a:t>‹N›</a:t>
            </a:fld>
            <a:endParaRPr lang="en-US" u="none">
              <a:solidFill>
                <a:srgbClr val="000000"/>
              </a:solidFill>
            </a:endParaRPr>
          </a:p>
        </p:txBody>
      </p:sp>
    </p:spTree>
    <p:extLst>
      <p:ext uri="{BB962C8B-B14F-4D97-AF65-F5344CB8AC3E}">
        <p14:creationId xmlns:p14="http://schemas.microsoft.com/office/powerpoint/2010/main" val="2774541354"/>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45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E4D714E2-8362-4650-84D0-11D2F9D6379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B4E71AB1-5D95-4AB5-A496-4096B56C8C08}"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
        <p:nvSpPr>
          <p:cNvPr id="7" name="Rettangolo 6"/>
          <p:cNvSpPr/>
          <p:nvPr userDrawn="1"/>
        </p:nvSpPr>
        <p:spPr>
          <a:xfrm>
            <a:off x="525711" y="5526424"/>
            <a:ext cx="11107023" cy="69615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ttangolo 7"/>
          <p:cNvSpPr/>
          <p:nvPr userDrawn="1"/>
        </p:nvSpPr>
        <p:spPr>
          <a:xfrm>
            <a:off x="732649" y="494951"/>
            <a:ext cx="2936137" cy="24915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Immagine 8" descr="DAMMI TRE PAROLE.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36283" y="5526424"/>
            <a:ext cx="2339877" cy="696157"/>
          </a:xfrm>
          <a:prstGeom prst="rect">
            <a:avLst/>
          </a:prstGeom>
        </p:spPr>
      </p:pic>
      <p:pic>
        <p:nvPicPr>
          <p:cNvPr id="10" name="Immagine 9" descr="logo fondazione adecco"/>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5269368" y="5518415"/>
            <a:ext cx="2147147" cy="712173"/>
          </a:xfrm>
          <a:prstGeom prst="rect">
            <a:avLst/>
          </a:prstGeom>
          <a:noFill/>
          <a:ln>
            <a:noFill/>
          </a:ln>
        </p:spPr>
      </p:pic>
      <p:pic>
        <p:nvPicPr>
          <p:cNvPr id="11" name="Immagine 10" descr="Mestieri Lombardia - logo"/>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0189829" y="5484859"/>
            <a:ext cx="1377071" cy="776482"/>
          </a:xfrm>
          <a:prstGeom prst="rect">
            <a:avLst/>
          </a:prstGeom>
          <a:noFill/>
          <a:ln>
            <a:noFill/>
          </a:ln>
        </p:spPr>
      </p:pic>
      <p:pic>
        <p:nvPicPr>
          <p:cNvPr id="12" name="Picture 2"/>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227087" y="5475746"/>
            <a:ext cx="3262733" cy="776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20851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E4D714E2-8362-4650-84D0-11D2F9D6379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B4E71AB1-5D95-4AB5-A496-4096B56C8C08}"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
        <p:nvSpPr>
          <p:cNvPr id="7" name="Rettangolo 6"/>
          <p:cNvSpPr/>
          <p:nvPr userDrawn="1"/>
        </p:nvSpPr>
        <p:spPr>
          <a:xfrm>
            <a:off x="134225" y="125835"/>
            <a:ext cx="1543575" cy="12583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ttangolo 7"/>
          <p:cNvSpPr/>
          <p:nvPr userDrawn="1"/>
        </p:nvSpPr>
        <p:spPr>
          <a:xfrm>
            <a:off x="324376" y="125835"/>
            <a:ext cx="1243393" cy="12583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2" descr="\\DFC.LOCALE\AreaComuneATutti\Comunicazione\2014\05 PRODOTTI EDITORIALI\BANDI\BANDO WELFARE\LOGO_welfare in azione CENTRATO MEDIO.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223709" y="190749"/>
            <a:ext cx="1344060" cy="1067863"/>
          </a:xfrm>
          <a:prstGeom prst="rect">
            <a:avLst/>
          </a:prstGeom>
          <a:solidFill>
            <a:schemeClr val="bg1"/>
          </a:solidFill>
          <a:extLst/>
        </p:spPr>
      </p:pic>
      <p:sp>
        <p:nvSpPr>
          <p:cNvPr id="10" name="Rettangolo 9"/>
          <p:cNvSpPr/>
          <p:nvPr userDrawn="1"/>
        </p:nvSpPr>
        <p:spPr>
          <a:xfrm>
            <a:off x="134224" y="190749"/>
            <a:ext cx="1756095" cy="10678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309708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1" y="1709740"/>
            <a:ext cx="10515600" cy="2852737"/>
          </a:xfrm>
        </p:spPr>
        <p:txBody>
          <a:bodyPr anchor="b"/>
          <a:lstStyle>
            <a:lvl1pPr>
              <a:defRPr sz="45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3083308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Segnaposto piè di pagina 5"/>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7" name="Segnaposto numero diapositiva 6"/>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9254574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7"/>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9"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1"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8" name="Segnaposto piè di pagina 7"/>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9" name="Segnaposto numero diapositiva 8"/>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8444469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4" name="Segnaposto piè di pagina 3"/>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5" name="Segnaposto numero diapositiva 4"/>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4281452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defTabSz="457200" fontAlgn="auto">
              <a:spcBef>
                <a:spcPts val="0"/>
              </a:spcBef>
              <a:spcAft>
                <a:spcPts val="0"/>
              </a:spcAft>
              <a:defRPr/>
            </a:pPr>
            <a:endParaRPr lang="en-US" u="none" dirty="0">
              <a:solidFill>
                <a:srgbClr val="000000"/>
              </a:solidFill>
              <a:latin typeface="Calibri"/>
              <a:cs typeface="+mn-cs"/>
            </a:endParaRPr>
          </a:p>
        </p:txBody>
      </p:sp>
      <p:sp>
        <p:nvSpPr>
          <p:cNvPr id="3" name="Segnaposto piè di pagina 2"/>
          <p:cNvSpPr>
            <a:spLocks noGrp="1"/>
          </p:cNvSpPr>
          <p:nvPr>
            <p:ph type="ftr" sz="quarter" idx="11"/>
          </p:nvPr>
        </p:nvSpPr>
        <p:spPr/>
        <p:txBody>
          <a:bodyPr/>
          <a:lstStyle/>
          <a:p>
            <a:pPr defTabSz="457200" fontAlgn="auto">
              <a:spcBef>
                <a:spcPts val="0"/>
              </a:spcBef>
              <a:spcAft>
                <a:spcPts val="0"/>
              </a:spcAft>
              <a:defRPr/>
            </a:pPr>
            <a:endParaRPr lang="en-US" u="none" dirty="0">
              <a:solidFill>
                <a:srgbClr val="000000"/>
              </a:solidFill>
              <a:latin typeface="Calibri"/>
              <a:cs typeface="+mn-cs"/>
            </a:endParaRPr>
          </a:p>
        </p:txBody>
      </p:sp>
      <p:sp>
        <p:nvSpPr>
          <p:cNvPr id="4" name="Segnaposto numero diapositiva 3"/>
          <p:cNvSpPr>
            <a:spLocks noGrp="1"/>
          </p:cNvSpPr>
          <p:nvPr>
            <p:ph type="sldNum" sz="quarter" idx="12"/>
          </p:nvPr>
        </p:nvSpPr>
        <p:spPr/>
        <p:txBody>
          <a:bodyPr/>
          <a:lstStyle/>
          <a:p>
            <a:pPr defTabSz="457200" fontAlgn="auto">
              <a:spcBef>
                <a:spcPts val="0"/>
              </a:spcBef>
              <a:spcAft>
                <a:spcPts val="0"/>
              </a:spcAft>
              <a:defRPr/>
            </a:pPr>
            <a:fld id="{B84811A3-2112-437C-A1A9-CAAF5FDC7664}" type="slidenum">
              <a:rPr lang="en-US" u="none" smtClean="0">
                <a:solidFill>
                  <a:srgbClr val="000000"/>
                </a:solidFill>
                <a:latin typeface="Calibri"/>
                <a:cs typeface="+mn-cs"/>
              </a:rPr>
              <a:pPr defTabSz="457200" fontAlgn="auto">
                <a:spcBef>
                  <a:spcPts val="0"/>
                </a:spcBef>
                <a:spcAft>
                  <a:spcPts val="0"/>
                </a:spcAft>
                <a:defRPr/>
              </a:pPr>
              <a:t>‹N›</a:t>
            </a:fld>
            <a:endParaRPr lang="en-US" u="none">
              <a:solidFill>
                <a:srgbClr val="000000"/>
              </a:solidFill>
              <a:latin typeface="Calibri"/>
              <a:cs typeface="+mn-cs"/>
            </a:endParaRPr>
          </a:p>
        </p:txBody>
      </p:sp>
    </p:spTree>
    <p:extLst>
      <p:ext uri="{BB962C8B-B14F-4D97-AF65-F5344CB8AC3E}">
        <p14:creationId xmlns:p14="http://schemas.microsoft.com/office/powerpoint/2010/main" val="4715078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24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Segnaposto piè di pagina 5"/>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7" name="Segnaposto numero diapositiva 6"/>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4523462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24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Segnaposto piè di pagina 5"/>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7" name="Segnaposto numero diapositiva 6"/>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2408473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8638829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1"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1"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7232886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1752282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7679943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1851" y="458947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4223531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1408496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72203"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8" name="Footer Placeholder 7"/>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9" name="Slide Number Placeholder 8"/>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6324917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4" name="Footer Placeholder 3"/>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5" name="Slide Number Placeholder 4"/>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72739993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3" name="Footer Placeholder 2"/>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4" name="Slide Number Placeholder 3"/>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4436239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1017053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5613087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7437472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42484860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0775129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9164549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1851" y="458947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9517939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9758390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72203"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8" name="Footer Placeholder 7"/>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9" name="Slide Number Placeholder 8"/>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3334112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4" name="Footer Placeholder 3"/>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5" name="Slide Number Placeholder 4"/>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7026424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3" name="Footer Placeholder 2"/>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4" name="Slide Number Placeholder 3"/>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4146070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76772363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938098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7463509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84363215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DF879C-CCB5-4075-80C6-84B872831ACE}"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2587189"/>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7003E94-8CF8-452E-A16D-BEC7B801D2C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985547361"/>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1"/>
            <a:ext cx="103632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899B1C6-EE61-45B1-B06A-C6573AC790D1}"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940653003"/>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9144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ABD786F-2E78-40C5-B10E-80F23F16EAAA}"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982274845"/>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50F9123-4D24-4E4E-9E98-6B2EA4437439}"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781012313"/>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42C786B-4F22-402E-B738-B570E99FB048}"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507898919"/>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EA018CF-FC44-42FB-8C99-C4D79E7FABD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320974330"/>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1" y="273050"/>
            <a:ext cx="4011084"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1F3566E-4E44-483B-A8D8-FD2788B8220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4247672599"/>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7C2DEA-4EC4-4490-AC67-6E670B4A856A}"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428808853"/>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5FA4D0-47F9-4CB7-B3C9-8DB5B17F288F}"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23924507"/>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686800" y="304800"/>
            <a:ext cx="2590800" cy="57912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914400" y="304800"/>
            <a:ext cx="7569200" cy="57912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484532B-F7C6-4D71-A923-EFFBAD9BB0B7}"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378101877"/>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8D5C35-743D-4A85-A167-7008111749F1}"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9231961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F69B6C-D5C4-42EF-BC1D-D92658565560}"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69715640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1"/>
            <a:ext cx="103632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F237EE-BFA3-416D-9FDD-E4CCA8351E3B}"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74996216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9144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C0058A-7D5E-4DE2-9371-E3F0819D316F}"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26452425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49EA486-8C1E-4DD6-BBDD-5BE8238338FF}"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413171227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07A56C9-0BBB-4293-8379-C91AAAF0B4B6}"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53938322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84811A3-2112-437C-A1A9-CAAF5FDC7664}"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20568482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1" y="273050"/>
            <a:ext cx="4011084"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93DA0B5-CF20-4664-8E94-871F295C5A64}"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70573576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5D8CA5-3B6F-4C50-B961-49C2EBE37C69}"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9087288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7F6215-B222-4BBA-9616-EC27D5A837D1}"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5233746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686800" y="304800"/>
            <a:ext cx="2590800" cy="57912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914400" y="304800"/>
            <a:ext cx="7569200" cy="57912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E8D54F0-931F-4453-9840-7CF0688B2FC4}"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71073523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6712077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8836121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1851" y="458947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4481884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31243743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72203"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8" name="Footer Placeholder 7"/>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9" name="Slide Number Placeholder 8"/>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69247802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4" name="Footer Placeholder 3"/>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5" name="Slide Number Placeholder 4"/>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33825672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3" name="Footer Placeholder 2"/>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4" name="Slide Number Placeholder 3"/>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90554481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12816118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49556302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51919365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4271171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45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40206398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8754857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6"/>
            <a:ext cx="10515600" cy="2852737"/>
          </a:xfrm>
        </p:spPr>
        <p:txBody>
          <a:bodyPr anchor="b"/>
          <a:lstStyle>
            <a:lvl1pPr>
              <a:defRPr sz="45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1851" y="4589475"/>
            <a:ext cx="105156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84270229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4302436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72203"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8" name="Footer Placeholder 7"/>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9" name="Slide Number Placeholder 8"/>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31180775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4" name="Footer Placeholder 3"/>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5" name="Slide Number Placeholder 4"/>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51395959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3" name="Footer Placeholder 2"/>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79207181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it-IT" smtClean="0"/>
              <a:t>Fare clic per modificare lo stile del titolo</a:t>
            </a:r>
            <a:endParaRPr lang="en-US" dirty="0"/>
          </a:p>
        </p:txBody>
      </p:sp>
      <p:sp>
        <p:nvSpPr>
          <p:cNvPr id="3" name="Content Placeholder 2"/>
          <p:cNvSpPr>
            <a:spLocks noGrp="1"/>
          </p:cNvSpPr>
          <p:nvPr>
            <p:ph idx="1"/>
          </p:nvPr>
        </p:nvSpPr>
        <p:spPr>
          <a:xfrm>
            <a:off x="5183188" y="987429"/>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11325932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49685341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02527925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86340901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33597848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75977429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1851" y="458947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29468960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70793881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72203"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8" name="Footer Placeholder 7"/>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9" name="Slide Number Placeholder 8"/>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65680196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4" name="Footer Placeholder 3"/>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5" name="Slide Number Placeholder 4"/>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070586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3" name="Footer Placeholder 2"/>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4" name="Slide Number Placeholder 3"/>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58499075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34436908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34918498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63148477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93805370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8"/>
            <a:ext cx="103632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9F6744-F191-40EA-888E-7BD9F2C08907}" type="slidenum">
              <a:rPr lang="en-US" smtClean="0"/>
              <a:pPr>
                <a:defRPr/>
              </a:pPr>
              <a:t>‹N›</a:t>
            </a:fld>
            <a:endParaRPr lang="en-US"/>
          </a:p>
        </p:txBody>
      </p:sp>
    </p:spTree>
    <p:extLst>
      <p:ext uri="{BB962C8B-B14F-4D97-AF65-F5344CB8AC3E}">
        <p14:creationId xmlns:p14="http://schemas.microsoft.com/office/powerpoint/2010/main" val="266043403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3E8C5F-FBBA-42CD-8960-119A01A4058C}" type="slidenum">
              <a:rPr lang="en-US" smtClean="0"/>
              <a:pPr>
                <a:defRPr/>
              </a:pPr>
              <a:t>‹N›</a:t>
            </a:fld>
            <a:endParaRPr lang="en-US"/>
          </a:p>
        </p:txBody>
      </p:sp>
    </p:spTree>
    <p:extLst>
      <p:ext uri="{BB962C8B-B14F-4D97-AF65-F5344CB8AC3E}">
        <p14:creationId xmlns:p14="http://schemas.microsoft.com/office/powerpoint/2010/main" val="340272138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3"/>
            <a:ext cx="10363200" cy="1362075"/>
          </a:xfrm>
        </p:spPr>
        <p:txBody>
          <a:bodyPr anchor="t"/>
          <a:lstStyle>
            <a:lvl1pPr algn="l">
              <a:defRPr sz="3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3F652B-E9B6-4A0F-A9C8-07FA26BA0140}" type="slidenum">
              <a:rPr lang="en-US" smtClean="0"/>
              <a:pPr>
                <a:defRPr/>
              </a:pPr>
              <a:t>‹N›</a:t>
            </a:fld>
            <a:endParaRPr lang="en-US"/>
          </a:p>
        </p:txBody>
      </p:sp>
    </p:spTree>
    <p:extLst>
      <p:ext uri="{BB962C8B-B14F-4D97-AF65-F5344CB8AC3E}">
        <p14:creationId xmlns:p14="http://schemas.microsoft.com/office/powerpoint/2010/main" val="289177202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914400" y="1676400"/>
            <a:ext cx="5080000" cy="4419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76400"/>
            <a:ext cx="5080000" cy="4419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5B89C7-7338-44A5-B3B1-8858AC1945A6}" type="slidenum">
              <a:rPr lang="en-US" smtClean="0"/>
              <a:pPr>
                <a:defRPr/>
              </a:pPr>
              <a:t>‹N›</a:t>
            </a:fld>
            <a:endParaRPr lang="en-US"/>
          </a:p>
        </p:txBody>
      </p:sp>
    </p:spTree>
    <p:extLst>
      <p:ext uri="{BB962C8B-B14F-4D97-AF65-F5344CB8AC3E}">
        <p14:creationId xmlns:p14="http://schemas.microsoft.com/office/powerpoint/2010/main" val="105555954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EDDB563-8BC0-43C8-ABDD-D3F151E8747E}" type="slidenum">
              <a:rPr lang="en-US" smtClean="0"/>
              <a:pPr>
                <a:defRPr/>
              </a:pPr>
              <a:t>‹N›</a:t>
            </a:fld>
            <a:endParaRPr lang="en-US"/>
          </a:p>
        </p:txBody>
      </p:sp>
    </p:spTree>
    <p:extLst>
      <p:ext uri="{BB962C8B-B14F-4D97-AF65-F5344CB8AC3E}">
        <p14:creationId xmlns:p14="http://schemas.microsoft.com/office/powerpoint/2010/main" val="34031275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9FEE904-13E5-49AE-9B75-E0C6C1EDBE8C}" type="slidenum">
              <a:rPr lang="en-US" smtClean="0"/>
              <a:pPr>
                <a:defRPr/>
              </a:pPr>
              <a:t>‹N›</a:t>
            </a:fld>
            <a:endParaRPr lang="en-US"/>
          </a:p>
        </p:txBody>
      </p:sp>
    </p:spTree>
    <p:extLst>
      <p:ext uri="{BB962C8B-B14F-4D97-AF65-F5344CB8AC3E}">
        <p14:creationId xmlns:p14="http://schemas.microsoft.com/office/powerpoint/2010/main" val="36258737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2897618-FE8A-48D0-978F-05609D4A3284}" type="slidenum">
              <a:rPr lang="en-US" smtClean="0"/>
              <a:pPr>
                <a:defRPr/>
              </a:pPr>
              <a:t>‹N›</a:t>
            </a:fld>
            <a:endParaRPr lang="en-US"/>
          </a:p>
        </p:txBody>
      </p:sp>
    </p:spTree>
    <p:extLst>
      <p:ext uri="{BB962C8B-B14F-4D97-AF65-F5344CB8AC3E}">
        <p14:creationId xmlns:p14="http://schemas.microsoft.com/office/powerpoint/2010/main" val="236234152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2" y="273050"/>
            <a:ext cx="4011084" cy="1162050"/>
          </a:xfrm>
        </p:spPr>
        <p:txBody>
          <a:bodyPr anchor="b"/>
          <a:lstStyle>
            <a:lvl1pPr algn="l">
              <a:defRPr sz="1500" b="1"/>
            </a:lvl1pPr>
          </a:lstStyle>
          <a:p>
            <a:r>
              <a:rPr lang="it-IT" smtClean="0"/>
              <a:t>Fare clic per modificare lo stile del titolo</a:t>
            </a:r>
            <a:endParaRPr lang="it-IT"/>
          </a:p>
        </p:txBody>
      </p:sp>
      <p:sp>
        <p:nvSpPr>
          <p:cNvPr id="3" name="Segnaposto contenuto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DECB37A-746A-4F91-986B-6ECB04D9FE5B}" type="slidenum">
              <a:rPr lang="en-US" smtClean="0"/>
              <a:pPr>
                <a:defRPr/>
              </a:pPr>
              <a:t>‹N›</a:t>
            </a:fld>
            <a:endParaRPr lang="en-US"/>
          </a:p>
        </p:txBody>
      </p:sp>
    </p:spTree>
    <p:extLst>
      <p:ext uri="{BB962C8B-B14F-4D97-AF65-F5344CB8AC3E}">
        <p14:creationId xmlns:p14="http://schemas.microsoft.com/office/powerpoint/2010/main" val="112200836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15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it-IT" noProof="0" smtClean="0"/>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C66C80E-567E-4B57-A501-B6A8B9444769}" type="slidenum">
              <a:rPr lang="en-US" smtClean="0"/>
              <a:pPr>
                <a:defRPr/>
              </a:pPr>
              <a:t>‹N›</a:t>
            </a:fld>
            <a:endParaRPr lang="en-US"/>
          </a:p>
        </p:txBody>
      </p:sp>
    </p:spTree>
    <p:extLst>
      <p:ext uri="{BB962C8B-B14F-4D97-AF65-F5344CB8AC3E}">
        <p14:creationId xmlns:p14="http://schemas.microsoft.com/office/powerpoint/2010/main" val="186620430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0DF443-92ED-4023-9A4D-A40EB446E787}" type="slidenum">
              <a:rPr lang="en-US" smtClean="0"/>
              <a:pPr>
                <a:defRPr/>
              </a:pPr>
              <a:t>‹N›</a:t>
            </a:fld>
            <a:endParaRPr lang="en-US"/>
          </a:p>
        </p:txBody>
      </p:sp>
    </p:spTree>
    <p:extLst>
      <p:ext uri="{BB962C8B-B14F-4D97-AF65-F5344CB8AC3E}">
        <p14:creationId xmlns:p14="http://schemas.microsoft.com/office/powerpoint/2010/main" val="347251802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686800" y="304800"/>
            <a:ext cx="2590800" cy="57912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914400" y="304800"/>
            <a:ext cx="7569200" cy="57912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6D5FB2-EDB7-4C48-967C-95AAB796D974}" type="slidenum">
              <a:rPr lang="en-US" smtClean="0"/>
              <a:pPr>
                <a:defRPr/>
              </a:pPr>
              <a:t>‹N›</a:t>
            </a:fld>
            <a:endParaRPr lang="en-US"/>
          </a:p>
        </p:txBody>
      </p:sp>
    </p:spTree>
    <p:extLst>
      <p:ext uri="{BB962C8B-B14F-4D97-AF65-F5344CB8AC3E}">
        <p14:creationId xmlns:p14="http://schemas.microsoft.com/office/powerpoint/2010/main" val="21825428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45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E4D714E2-8362-4650-84D0-11D2F9D6379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B4E71AB1-5D95-4AB5-A496-4096B56C8C08}"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
        <p:nvSpPr>
          <p:cNvPr id="7" name="Rettangolo 6"/>
          <p:cNvSpPr/>
          <p:nvPr userDrawn="1"/>
        </p:nvSpPr>
        <p:spPr>
          <a:xfrm>
            <a:off x="525711" y="5526424"/>
            <a:ext cx="11107023" cy="69615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ttangolo 7"/>
          <p:cNvSpPr/>
          <p:nvPr userDrawn="1"/>
        </p:nvSpPr>
        <p:spPr>
          <a:xfrm>
            <a:off x="732649" y="494951"/>
            <a:ext cx="2936137" cy="24915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Immagine 8" descr="DAMMI TRE PAROLE.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36283" y="5526424"/>
            <a:ext cx="2339877" cy="696157"/>
          </a:xfrm>
          <a:prstGeom prst="rect">
            <a:avLst/>
          </a:prstGeom>
        </p:spPr>
      </p:pic>
      <p:pic>
        <p:nvPicPr>
          <p:cNvPr id="10" name="Immagine 9" descr="logo fondazione adecco"/>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5269368" y="5518415"/>
            <a:ext cx="2147147" cy="712173"/>
          </a:xfrm>
          <a:prstGeom prst="rect">
            <a:avLst/>
          </a:prstGeom>
          <a:noFill/>
          <a:ln>
            <a:noFill/>
          </a:ln>
        </p:spPr>
      </p:pic>
      <p:pic>
        <p:nvPicPr>
          <p:cNvPr id="11" name="Immagine 10" descr="Mestieri Lombardia - logo"/>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0189829" y="5484859"/>
            <a:ext cx="1377071" cy="776482"/>
          </a:xfrm>
          <a:prstGeom prst="rect">
            <a:avLst/>
          </a:prstGeom>
          <a:noFill/>
          <a:ln>
            <a:noFill/>
          </a:ln>
        </p:spPr>
      </p:pic>
      <p:pic>
        <p:nvPicPr>
          <p:cNvPr id="12" name="Picture 2"/>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227087" y="5475746"/>
            <a:ext cx="3262733" cy="776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09252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E4D714E2-8362-4650-84D0-11D2F9D6379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B4E71AB1-5D95-4AB5-A496-4096B56C8C08}"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
        <p:nvSpPr>
          <p:cNvPr id="7" name="Rettangolo 6"/>
          <p:cNvSpPr/>
          <p:nvPr userDrawn="1"/>
        </p:nvSpPr>
        <p:spPr>
          <a:xfrm>
            <a:off x="134225" y="125835"/>
            <a:ext cx="1543575" cy="12583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ttangolo 7"/>
          <p:cNvSpPr/>
          <p:nvPr userDrawn="1"/>
        </p:nvSpPr>
        <p:spPr>
          <a:xfrm>
            <a:off x="324376" y="125835"/>
            <a:ext cx="1243393" cy="12583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2" descr="\\DFC.LOCALE\AreaComuneATutti\Comunicazione\2014\05 PRODOTTI EDITORIALI\BANDI\BANDO WELFARE\LOGO_welfare in azione CENTRATO MEDIO.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223709" y="190749"/>
            <a:ext cx="1344060" cy="1067863"/>
          </a:xfrm>
          <a:prstGeom prst="rect">
            <a:avLst/>
          </a:prstGeom>
          <a:solidFill>
            <a:schemeClr val="bg1"/>
          </a:solidFill>
          <a:extLst/>
        </p:spPr>
      </p:pic>
      <p:sp>
        <p:nvSpPr>
          <p:cNvPr id="10" name="Rettangolo 9"/>
          <p:cNvSpPr/>
          <p:nvPr userDrawn="1"/>
        </p:nvSpPr>
        <p:spPr>
          <a:xfrm>
            <a:off x="134224" y="190749"/>
            <a:ext cx="1756095" cy="10678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4031518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1" y="1709740"/>
            <a:ext cx="10515600" cy="2852737"/>
          </a:xfrm>
        </p:spPr>
        <p:txBody>
          <a:bodyPr anchor="b"/>
          <a:lstStyle>
            <a:lvl1pPr>
              <a:defRPr sz="45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20449899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Segnaposto piè di pagina 5"/>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7" name="Segnaposto numero diapositiva 6"/>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0001188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7"/>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9"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1"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8" name="Segnaposto piè di pagina 7"/>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9" name="Segnaposto numero diapositiva 8"/>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40674128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4" name="Segnaposto piè di pagina 3"/>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5" name="Segnaposto numero diapositiva 4"/>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03182981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defTabSz="457200" fontAlgn="auto">
              <a:spcBef>
                <a:spcPts val="0"/>
              </a:spcBef>
              <a:spcAft>
                <a:spcPts val="0"/>
              </a:spcAft>
              <a:defRPr/>
            </a:pPr>
            <a:endParaRPr lang="en-US" u="none" dirty="0">
              <a:solidFill>
                <a:srgbClr val="000000"/>
              </a:solidFill>
              <a:latin typeface="Calibri"/>
              <a:cs typeface="+mn-cs"/>
            </a:endParaRPr>
          </a:p>
        </p:txBody>
      </p:sp>
      <p:sp>
        <p:nvSpPr>
          <p:cNvPr id="3" name="Segnaposto piè di pagina 2"/>
          <p:cNvSpPr>
            <a:spLocks noGrp="1"/>
          </p:cNvSpPr>
          <p:nvPr>
            <p:ph type="ftr" sz="quarter" idx="11"/>
          </p:nvPr>
        </p:nvSpPr>
        <p:spPr/>
        <p:txBody>
          <a:bodyPr/>
          <a:lstStyle/>
          <a:p>
            <a:pPr defTabSz="457200" fontAlgn="auto">
              <a:spcBef>
                <a:spcPts val="0"/>
              </a:spcBef>
              <a:spcAft>
                <a:spcPts val="0"/>
              </a:spcAft>
              <a:defRPr/>
            </a:pPr>
            <a:endParaRPr lang="en-US" u="none" dirty="0">
              <a:solidFill>
                <a:srgbClr val="000000"/>
              </a:solidFill>
              <a:latin typeface="Calibri"/>
              <a:cs typeface="+mn-cs"/>
            </a:endParaRPr>
          </a:p>
        </p:txBody>
      </p:sp>
      <p:sp>
        <p:nvSpPr>
          <p:cNvPr id="4" name="Segnaposto numero diapositiva 3"/>
          <p:cNvSpPr>
            <a:spLocks noGrp="1"/>
          </p:cNvSpPr>
          <p:nvPr>
            <p:ph type="sldNum" sz="quarter" idx="12"/>
          </p:nvPr>
        </p:nvSpPr>
        <p:spPr/>
        <p:txBody>
          <a:bodyPr/>
          <a:lstStyle/>
          <a:p>
            <a:pPr defTabSz="457200" fontAlgn="auto">
              <a:spcBef>
                <a:spcPts val="0"/>
              </a:spcBef>
              <a:spcAft>
                <a:spcPts val="0"/>
              </a:spcAft>
              <a:defRPr/>
            </a:pPr>
            <a:fld id="{B84811A3-2112-437C-A1A9-CAAF5FDC7664}" type="slidenum">
              <a:rPr lang="en-US" u="none" smtClean="0">
                <a:solidFill>
                  <a:srgbClr val="000000"/>
                </a:solidFill>
                <a:latin typeface="Calibri"/>
                <a:cs typeface="+mn-cs"/>
              </a:rPr>
              <a:pPr defTabSz="457200" fontAlgn="auto">
                <a:spcBef>
                  <a:spcPts val="0"/>
                </a:spcBef>
                <a:spcAft>
                  <a:spcPts val="0"/>
                </a:spcAft>
                <a:defRPr/>
              </a:pPr>
              <a:t>‹N›</a:t>
            </a:fld>
            <a:endParaRPr lang="en-US" u="none">
              <a:solidFill>
                <a:srgbClr val="000000"/>
              </a:solidFill>
              <a:latin typeface="Calibri"/>
              <a:cs typeface="+mn-cs"/>
            </a:endParaRPr>
          </a:p>
        </p:txBody>
      </p:sp>
    </p:spTree>
    <p:extLst>
      <p:ext uri="{BB962C8B-B14F-4D97-AF65-F5344CB8AC3E}">
        <p14:creationId xmlns:p14="http://schemas.microsoft.com/office/powerpoint/2010/main" val="388474526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24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Segnaposto piè di pagina 5"/>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7" name="Segnaposto numero diapositiva 6"/>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8335873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24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Segnaposto piè di pagina 5"/>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7" name="Segnaposto numero diapositiva 6"/>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60019745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91571293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1"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1"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419651794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it-IT"/>
              <a:t>Fare clic per modificare lo stile del titolo</a:t>
            </a:r>
            <a:endParaRPr lang="en-US" dirty="0"/>
          </a:p>
        </p:txBody>
      </p:sp>
      <p:sp>
        <p:nvSpPr>
          <p:cNvPr id="3" name="Subtitle 2"/>
          <p:cNvSpPr>
            <a:spLocks noGrp="1"/>
          </p:cNvSpPr>
          <p:nvPr>
            <p:ph type="subTitle" idx="1"/>
          </p:nvPr>
        </p:nvSpPr>
        <p:spPr>
          <a:xfrm>
            <a:off x="1524000" y="3602038"/>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5" name="Footer Placeholder 4"/>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6" name="Slide Number Placeholder 5"/>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134928349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5" name="Footer Placeholder 4"/>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6" name="Slide Number Placeholder 5"/>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161518973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6"/>
            <a:ext cx="10515600" cy="2852737"/>
          </a:xfrm>
        </p:spPr>
        <p:txBody>
          <a:bodyPr anchor="b"/>
          <a:lstStyle>
            <a:lvl1pPr>
              <a:defRPr sz="6000"/>
            </a:lvl1pPr>
          </a:lstStyle>
          <a:p>
            <a:r>
              <a:rPr lang="it-IT"/>
              <a:t>Fare clic per modificare lo stile del titolo</a:t>
            </a:r>
            <a:endParaRPr lang="en-US" dirty="0"/>
          </a:p>
        </p:txBody>
      </p:sp>
      <p:sp>
        <p:nvSpPr>
          <p:cNvPr id="3" name="Text Placeholder 2"/>
          <p:cNvSpPr>
            <a:spLocks noGrp="1"/>
          </p:cNvSpPr>
          <p:nvPr>
            <p:ph type="body" idx="1"/>
          </p:nvPr>
        </p:nvSpPr>
        <p:spPr>
          <a:xfrm>
            <a:off x="831851" y="4589474"/>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5" name="Footer Placeholder 4"/>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6" name="Slide Number Placeholder 5"/>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105651654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6" name="Footer Placeholder 5"/>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7" name="Slide Number Placeholder 6"/>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170092568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6"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172206"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8" name="Footer Placeholder 7"/>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9" name="Slide Number Placeholder 8"/>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232588042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4" name="Footer Placeholder 3"/>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5" name="Slide Number Placeholder 4"/>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348303531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3" name="Footer Placeholder 2"/>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4" name="Slide Number Placeholder 3"/>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32593612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6" name="Footer Placeholder 5"/>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7" name="Slide Number Placeholder 6"/>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31578634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6" name="Footer Placeholder 5"/>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7" name="Slide Number Placeholder 6"/>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24927177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5" name="Footer Placeholder 4"/>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6" name="Slide Number Placeholder 5"/>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70250943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7"/>
            <a:ext cx="2628900" cy="5811839"/>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838206" y="365127"/>
            <a:ext cx="7734300" cy="5811839"/>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eaLnBrk="0" hangingPunct="0">
              <a:defRPr/>
            </a:pPr>
            <a:fld id="{518363C3-0B8C-4CDE-B29F-1DF89CD95FDE}" type="datetimeFigureOut">
              <a:rPr lang="it-IT" u="none" smtClean="0">
                <a:solidFill>
                  <a:prstClr val="black">
                    <a:tint val="75000"/>
                  </a:prstClr>
                </a:solidFill>
                <a:cs typeface="+mn-cs"/>
              </a:rPr>
              <a:pPr eaLnBrk="0" hangingPunct="0">
                <a:defRPr/>
              </a:pPr>
              <a:t>18/01/2020</a:t>
            </a:fld>
            <a:endParaRPr lang="it-IT" u="none">
              <a:solidFill>
                <a:prstClr val="black">
                  <a:tint val="75000"/>
                </a:prstClr>
              </a:solidFill>
              <a:cs typeface="+mn-cs"/>
            </a:endParaRPr>
          </a:p>
        </p:txBody>
      </p:sp>
      <p:sp>
        <p:nvSpPr>
          <p:cNvPr id="5" name="Footer Placeholder 4"/>
          <p:cNvSpPr>
            <a:spLocks noGrp="1"/>
          </p:cNvSpPr>
          <p:nvPr>
            <p:ph type="ftr" sz="quarter" idx="11"/>
          </p:nvPr>
        </p:nvSpPr>
        <p:spPr/>
        <p:txBody>
          <a:bodyPr/>
          <a:lstStyle/>
          <a:p>
            <a:pPr eaLnBrk="0" hangingPunct="0">
              <a:defRPr/>
            </a:pPr>
            <a:endParaRPr lang="it-IT" u="none">
              <a:solidFill>
                <a:prstClr val="black">
                  <a:tint val="75000"/>
                </a:prstClr>
              </a:solidFill>
              <a:cs typeface="+mn-cs"/>
            </a:endParaRPr>
          </a:p>
        </p:txBody>
      </p:sp>
      <p:sp>
        <p:nvSpPr>
          <p:cNvPr id="6" name="Slide Number Placeholder 5"/>
          <p:cNvSpPr>
            <a:spLocks noGrp="1"/>
          </p:cNvSpPr>
          <p:nvPr>
            <p:ph type="sldNum" sz="quarter" idx="12"/>
          </p:nvPr>
        </p:nvSpPr>
        <p:spPr/>
        <p:txBody>
          <a:bodyPr/>
          <a:lstStyle/>
          <a:p>
            <a:pPr eaLnBrk="0" hangingPunct="0">
              <a:defRPr/>
            </a:pPr>
            <a:fld id="{E63B3DF0-6950-40DB-8583-A93B17FF9D16}" type="slidenum">
              <a:rPr lang="it-IT" u="none" smtClean="0">
                <a:solidFill>
                  <a:prstClr val="black">
                    <a:tint val="75000"/>
                  </a:prstClr>
                </a:solidFill>
                <a:cs typeface="+mn-cs"/>
              </a:rPr>
              <a:pPr eaLnBrk="0" hangingPunct="0">
                <a:defRPr/>
              </a:pPr>
              <a:t>‹N›</a:t>
            </a:fld>
            <a:endParaRPr lang="it-IT" u="none">
              <a:solidFill>
                <a:prstClr val="black">
                  <a:tint val="75000"/>
                </a:prstClr>
              </a:solidFill>
              <a:cs typeface="+mn-cs"/>
            </a:endParaRPr>
          </a:p>
        </p:txBody>
      </p:sp>
    </p:spTree>
    <p:extLst>
      <p:ext uri="{BB962C8B-B14F-4D97-AF65-F5344CB8AC3E}">
        <p14:creationId xmlns:p14="http://schemas.microsoft.com/office/powerpoint/2010/main" val="139221533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defRPr/>
            </a:lvl1pPr>
          </a:lstStyle>
          <a:p>
            <a:pPr>
              <a:defRPr/>
            </a:pPr>
            <a:fld id="{FF76E7CC-08FD-4F25-9FA4-48E1A129406D}" type="datetimeFigureOut">
              <a:rPr lang="it-IT" smtClean="0"/>
              <a:pPr>
                <a:defRPr/>
              </a:pPr>
              <a:t>18/01/2020</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35CC0D65-0A12-42D5-BF26-6E8CD008583F}" type="slidenum">
              <a:rPr lang="it-IT" smtClean="0"/>
              <a:pPr>
                <a:defRPr/>
              </a:pPr>
              <a:t>‹N›</a:t>
            </a:fld>
            <a:endParaRPr lang="it-IT"/>
          </a:p>
        </p:txBody>
      </p:sp>
    </p:spTree>
    <p:extLst>
      <p:ext uri="{BB962C8B-B14F-4D97-AF65-F5344CB8AC3E}">
        <p14:creationId xmlns:p14="http://schemas.microsoft.com/office/powerpoint/2010/main" val="89730576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250A8043-A639-43EC-ACC7-1CCD02CF795A}" type="datetimeFigureOut">
              <a:rPr lang="it-IT" smtClean="0"/>
              <a:pPr>
                <a:defRPr/>
              </a:pPr>
              <a:t>18/01/2020</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03101339-E2B9-4657-9A88-34EBB8D1C3E9}" type="slidenum">
              <a:rPr lang="it-IT" smtClean="0"/>
              <a:pPr>
                <a:defRPr/>
              </a:pPr>
              <a:t>‹N›</a:t>
            </a:fld>
            <a:endParaRPr lang="it-IT"/>
          </a:p>
        </p:txBody>
      </p:sp>
    </p:spTree>
    <p:extLst>
      <p:ext uri="{BB962C8B-B14F-4D97-AF65-F5344CB8AC3E}">
        <p14:creationId xmlns:p14="http://schemas.microsoft.com/office/powerpoint/2010/main" val="291815345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1851" y="458947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lvl1pPr>
              <a:defRPr/>
            </a:lvl1pPr>
          </a:lstStyle>
          <a:p>
            <a:pPr>
              <a:defRPr/>
            </a:pPr>
            <a:fld id="{BBFE1184-EC18-42A5-ACC9-C5A6B6C67694}" type="datetimeFigureOut">
              <a:rPr lang="it-IT" smtClean="0"/>
              <a:pPr>
                <a:defRPr/>
              </a:pPr>
              <a:t>18/01/2020</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A89C01AB-195F-4E21-9E80-2CC35836A794}" type="slidenum">
              <a:rPr lang="it-IT" smtClean="0"/>
              <a:pPr>
                <a:defRPr/>
              </a:pPr>
              <a:t>‹N›</a:t>
            </a:fld>
            <a:endParaRPr lang="it-IT"/>
          </a:p>
        </p:txBody>
      </p:sp>
    </p:spTree>
    <p:extLst>
      <p:ext uri="{BB962C8B-B14F-4D97-AF65-F5344CB8AC3E}">
        <p14:creationId xmlns:p14="http://schemas.microsoft.com/office/powerpoint/2010/main" val="210587350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3"/>
          <p:cNvSpPr>
            <a:spLocks noGrp="1"/>
          </p:cNvSpPr>
          <p:nvPr>
            <p:ph type="dt" sz="half" idx="10"/>
          </p:nvPr>
        </p:nvSpPr>
        <p:spPr/>
        <p:txBody>
          <a:bodyPr/>
          <a:lstStyle>
            <a:lvl1pPr>
              <a:defRPr/>
            </a:lvl1pPr>
          </a:lstStyle>
          <a:p>
            <a:pPr>
              <a:defRPr/>
            </a:pPr>
            <a:fld id="{4F305C85-29A3-4E04-A311-978529B10D25}" type="datetimeFigureOut">
              <a:rPr lang="it-IT" smtClean="0"/>
              <a:pPr>
                <a:defRPr/>
              </a:pPr>
              <a:t>18/01/2020</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49C43C2D-3C5B-401D-9E50-5C6A13F77E95}" type="slidenum">
              <a:rPr lang="it-IT" smtClean="0"/>
              <a:pPr>
                <a:defRPr/>
              </a:pPr>
              <a:t>‹N›</a:t>
            </a:fld>
            <a:endParaRPr lang="it-IT"/>
          </a:p>
        </p:txBody>
      </p:sp>
    </p:spTree>
    <p:extLst>
      <p:ext uri="{BB962C8B-B14F-4D97-AF65-F5344CB8AC3E}">
        <p14:creationId xmlns:p14="http://schemas.microsoft.com/office/powerpoint/2010/main" val="172446671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72203"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3"/>
          <p:cNvSpPr>
            <a:spLocks noGrp="1"/>
          </p:cNvSpPr>
          <p:nvPr>
            <p:ph type="dt" sz="half" idx="10"/>
          </p:nvPr>
        </p:nvSpPr>
        <p:spPr/>
        <p:txBody>
          <a:bodyPr/>
          <a:lstStyle>
            <a:lvl1pPr>
              <a:defRPr/>
            </a:lvl1pPr>
          </a:lstStyle>
          <a:p>
            <a:pPr>
              <a:defRPr/>
            </a:pPr>
            <a:fld id="{CA8764B3-B8CE-46D0-BF21-C7F64A4F3D6B}" type="datetimeFigureOut">
              <a:rPr lang="it-IT" smtClean="0"/>
              <a:pPr>
                <a:defRPr/>
              </a:pPr>
              <a:t>18/01/2020</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Slide Number Placeholder 5"/>
          <p:cNvSpPr>
            <a:spLocks noGrp="1"/>
          </p:cNvSpPr>
          <p:nvPr>
            <p:ph type="sldNum" sz="quarter" idx="12"/>
          </p:nvPr>
        </p:nvSpPr>
        <p:spPr/>
        <p:txBody>
          <a:bodyPr/>
          <a:lstStyle>
            <a:lvl1pPr>
              <a:defRPr/>
            </a:lvl1pPr>
          </a:lstStyle>
          <a:p>
            <a:pPr>
              <a:defRPr/>
            </a:pPr>
            <a:fld id="{59481482-2CBB-423B-8985-8E706B9AA2ED}" type="slidenum">
              <a:rPr lang="it-IT" smtClean="0"/>
              <a:pPr>
                <a:defRPr/>
              </a:pPr>
              <a:t>‹N›</a:t>
            </a:fld>
            <a:endParaRPr lang="it-IT"/>
          </a:p>
        </p:txBody>
      </p:sp>
    </p:spTree>
    <p:extLst>
      <p:ext uri="{BB962C8B-B14F-4D97-AF65-F5344CB8AC3E}">
        <p14:creationId xmlns:p14="http://schemas.microsoft.com/office/powerpoint/2010/main" val="114968122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3"/>
          <p:cNvSpPr>
            <a:spLocks noGrp="1"/>
          </p:cNvSpPr>
          <p:nvPr>
            <p:ph type="dt" sz="half" idx="10"/>
          </p:nvPr>
        </p:nvSpPr>
        <p:spPr/>
        <p:txBody>
          <a:bodyPr/>
          <a:lstStyle>
            <a:lvl1pPr>
              <a:defRPr/>
            </a:lvl1pPr>
          </a:lstStyle>
          <a:p>
            <a:pPr>
              <a:defRPr/>
            </a:pPr>
            <a:fld id="{1E82818F-7CC5-4040-B5D1-79A72909C1DE}" type="datetimeFigureOut">
              <a:rPr lang="it-IT" smtClean="0"/>
              <a:pPr>
                <a:defRPr/>
              </a:pPr>
              <a:t>18/01/2020</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p:txBody>
          <a:bodyPr/>
          <a:lstStyle>
            <a:lvl1pPr>
              <a:defRPr/>
            </a:lvl1pPr>
          </a:lstStyle>
          <a:p>
            <a:pPr>
              <a:defRPr/>
            </a:pPr>
            <a:fld id="{83B2E356-FC38-42D6-BD09-AFA22278F8DC}" type="slidenum">
              <a:rPr lang="it-IT" smtClean="0"/>
              <a:pPr>
                <a:defRPr/>
              </a:pPr>
              <a:t>‹N›</a:t>
            </a:fld>
            <a:endParaRPr lang="it-IT"/>
          </a:p>
        </p:txBody>
      </p:sp>
    </p:spTree>
    <p:extLst>
      <p:ext uri="{BB962C8B-B14F-4D97-AF65-F5344CB8AC3E}">
        <p14:creationId xmlns:p14="http://schemas.microsoft.com/office/powerpoint/2010/main" val="231059152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C66ACE0-AC7A-48E9-8CAE-66C52F70F58E}" type="datetimeFigureOut">
              <a:rPr lang="it-IT" smtClean="0"/>
              <a:pPr>
                <a:defRPr/>
              </a:pPr>
              <a:t>18/01/2020</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Slide Number Placeholder 5"/>
          <p:cNvSpPr>
            <a:spLocks noGrp="1"/>
          </p:cNvSpPr>
          <p:nvPr>
            <p:ph type="sldNum" sz="quarter" idx="12"/>
          </p:nvPr>
        </p:nvSpPr>
        <p:spPr/>
        <p:txBody>
          <a:bodyPr/>
          <a:lstStyle>
            <a:lvl1pPr>
              <a:defRPr/>
            </a:lvl1pPr>
          </a:lstStyle>
          <a:p>
            <a:pPr>
              <a:defRPr/>
            </a:pPr>
            <a:fld id="{8F7BAD89-B563-4A3E-8956-C65D1D93F3DC}" type="slidenum">
              <a:rPr lang="it-IT" smtClean="0"/>
              <a:pPr>
                <a:defRPr/>
              </a:pPr>
              <a:t>‹N›</a:t>
            </a:fld>
            <a:endParaRPr lang="it-IT"/>
          </a:p>
        </p:txBody>
      </p:sp>
    </p:spTree>
    <p:extLst>
      <p:ext uri="{BB962C8B-B14F-4D97-AF65-F5344CB8AC3E}">
        <p14:creationId xmlns:p14="http://schemas.microsoft.com/office/powerpoint/2010/main" val="167762035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3"/>
          <p:cNvSpPr>
            <a:spLocks noGrp="1"/>
          </p:cNvSpPr>
          <p:nvPr>
            <p:ph type="dt" sz="half" idx="10"/>
          </p:nvPr>
        </p:nvSpPr>
        <p:spPr/>
        <p:txBody>
          <a:bodyPr/>
          <a:lstStyle>
            <a:lvl1pPr>
              <a:defRPr/>
            </a:lvl1pPr>
          </a:lstStyle>
          <a:p>
            <a:pPr>
              <a:defRPr/>
            </a:pPr>
            <a:fld id="{F62CA307-89FC-4C5A-B842-0D10762A7A61}" type="datetimeFigureOut">
              <a:rPr lang="it-IT" smtClean="0"/>
              <a:pPr>
                <a:defRPr/>
              </a:pPr>
              <a:t>18/01/2020</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307DBFF4-4AF5-4A65-9554-DB2874885636}" type="slidenum">
              <a:rPr lang="it-IT" smtClean="0"/>
              <a:pPr>
                <a:defRPr/>
              </a:pPr>
              <a:t>‹N›</a:t>
            </a:fld>
            <a:endParaRPr lang="it-IT"/>
          </a:p>
        </p:txBody>
      </p:sp>
    </p:spTree>
    <p:extLst>
      <p:ext uri="{BB962C8B-B14F-4D97-AF65-F5344CB8AC3E}">
        <p14:creationId xmlns:p14="http://schemas.microsoft.com/office/powerpoint/2010/main" val="136050339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3"/>
          <p:cNvSpPr>
            <a:spLocks noGrp="1"/>
          </p:cNvSpPr>
          <p:nvPr>
            <p:ph type="dt" sz="half" idx="10"/>
          </p:nvPr>
        </p:nvSpPr>
        <p:spPr/>
        <p:txBody>
          <a:bodyPr/>
          <a:lstStyle>
            <a:lvl1pPr>
              <a:defRPr/>
            </a:lvl1pPr>
          </a:lstStyle>
          <a:p>
            <a:pPr>
              <a:defRPr/>
            </a:pPr>
            <a:fld id="{F21904A8-6E77-4172-94B6-54FF19C1475E}" type="datetimeFigureOut">
              <a:rPr lang="it-IT" smtClean="0"/>
              <a:pPr>
                <a:defRPr/>
              </a:pPr>
              <a:t>18/01/2020</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7C2014EE-651F-48F1-BE4C-66FCFA5C4E50}" type="slidenum">
              <a:rPr lang="it-IT" smtClean="0"/>
              <a:pPr>
                <a:defRPr/>
              </a:pPr>
              <a:t>‹N›</a:t>
            </a:fld>
            <a:endParaRPr lang="it-IT"/>
          </a:p>
        </p:txBody>
      </p:sp>
    </p:spTree>
    <p:extLst>
      <p:ext uri="{BB962C8B-B14F-4D97-AF65-F5344CB8AC3E}">
        <p14:creationId xmlns:p14="http://schemas.microsoft.com/office/powerpoint/2010/main" val="242999495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0E12C76F-7EBF-44D2-8360-C736840EF154}" type="datetimeFigureOut">
              <a:rPr lang="it-IT" smtClean="0"/>
              <a:pPr>
                <a:defRPr/>
              </a:pPr>
              <a:t>18/01/2020</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7CCFB16F-74E1-48E7-B163-261B0DF19649}" type="slidenum">
              <a:rPr lang="it-IT" smtClean="0"/>
              <a:pPr>
                <a:defRPr/>
              </a:pPr>
              <a:t>‹N›</a:t>
            </a:fld>
            <a:endParaRPr lang="it-IT"/>
          </a:p>
        </p:txBody>
      </p:sp>
    </p:spTree>
    <p:extLst>
      <p:ext uri="{BB962C8B-B14F-4D97-AF65-F5344CB8AC3E}">
        <p14:creationId xmlns:p14="http://schemas.microsoft.com/office/powerpoint/2010/main" val="103383876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52A00225-A399-438A-B38A-2698174D5DAB}" type="datetimeFigureOut">
              <a:rPr lang="it-IT" smtClean="0"/>
              <a:pPr>
                <a:defRPr/>
              </a:pPr>
              <a:t>18/01/2020</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928EC7EB-0F8F-427A-967E-CB39F894D888}" type="slidenum">
              <a:rPr lang="it-IT" smtClean="0"/>
              <a:pPr>
                <a:defRPr/>
              </a:pPr>
              <a:t>‹N›</a:t>
            </a:fld>
            <a:endParaRPr lang="it-IT"/>
          </a:p>
        </p:txBody>
      </p:sp>
    </p:spTree>
    <p:extLst>
      <p:ext uri="{BB962C8B-B14F-4D97-AF65-F5344CB8AC3E}">
        <p14:creationId xmlns:p14="http://schemas.microsoft.com/office/powerpoint/2010/main" val="217844033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45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E4D714E2-8362-4650-84D0-11D2F9D6379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B4E71AB1-5D95-4AB5-A496-4096B56C8C08}"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
        <p:nvSpPr>
          <p:cNvPr id="7" name="Rettangolo 6"/>
          <p:cNvSpPr/>
          <p:nvPr userDrawn="1"/>
        </p:nvSpPr>
        <p:spPr>
          <a:xfrm>
            <a:off x="525711" y="5526424"/>
            <a:ext cx="11107023" cy="69615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ttangolo 7"/>
          <p:cNvSpPr/>
          <p:nvPr userDrawn="1"/>
        </p:nvSpPr>
        <p:spPr>
          <a:xfrm>
            <a:off x="732649" y="494951"/>
            <a:ext cx="2936137" cy="24915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Immagine 8" descr="DAMMI TRE PAROLE.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36283" y="5526424"/>
            <a:ext cx="2339877" cy="696157"/>
          </a:xfrm>
          <a:prstGeom prst="rect">
            <a:avLst/>
          </a:prstGeom>
        </p:spPr>
      </p:pic>
      <p:pic>
        <p:nvPicPr>
          <p:cNvPr id="10" name="Immagine 9" descr="logo fondazione adecco"/>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5269368" y="5518415"/>
            <a:ext cx="2147147" cy="712173"/>
          </a:xfrm>
          <a:prstGeom prst="rect">
            <a:avLst/>
          </a:prstGeom>
          <a:noFill/>
          <a:ln>
            <a:noFill/>
          </a:ln>
        </p:spPr>
      </p:pic>
      <p:pic>
        <p:nvPicPr>
          <p:cNvPr id="11" name="Immagine 10" descr="Mestieri Lombardia - logo"/>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0189829" y="5484859"/>
            <a:ext cx="1377071" cy="776482"/>
          </a:xfrm>
          <a:prstGeom prst="rect">
            <a:avLst/>
          </a:prstGeom>
          <a:noFill/>
          <a:ln>
            <a:noFill/>
          </a:ln>
        </p:spPr>
      </p:pic>
      <p:pic>
        <p:nvPicPr>
          <p:cNvPr id="12" name="Picture 2"/>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227087" y="5475746"/>
            <a:ext cx="3262733" cy="776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9076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E4D714E2-8362-4650-84D0-11D2F9D6379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B4E71AB1-5D95-4AB5-A496-4096B56C8C08}"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
        <p:nvSpPr>
          <p:cNvPr id="7" name="Rettangolo 6"/>
          <p:cNvSpPr/>
          <p:nvPr userDrawn="1"/>
        </p:nvSpPr>
        <p:spPr>
          <a:xfrm>
            <a:off x="134225" y="125835"/>
            <a:ext cx="1543575" cy="12583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ttangolo 7"/>
          <p:cNvSpPr/>
          <p:nvPr userDrawn="1"/>
        </p:nvSpPr>
        <p:spPr>
          <a:xfrm>
            <a:off x="324376" y="125835"/>
            <a:ext cx="1243393" cy="12583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2" descr="\\DFC.LOCALE\AreaComuneATutti\Comunicazione\2014\05 PRODOTTI EDITORIALI\BANDI\BANDO WELFARE\LOGO_welfare in azione CENTRATO MEDIO.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223709" y="190749"/>
            <a:ext cx="1344060" cy="1067863"/>
          </a:xfrm>
          <a:prstGeom prst="rect">
            <a:avLst/>
          </a:prstGeom>
          <a:solidFill>
            <a:schemeClr val="bg1"/>
          </a:solidFill>
          <a:extLst/>
        </p:spPr>
      </p:pic>
      <p:sp>
        <p:nvSpPr>
          <p:cNvPr id="10" name="Rettangolo 9"/>
          <p:cNvSpPr/>
          <p:nvPr userDrawn="1"/>
        </p:nvSpPr>
        <p:spPr>
          <a:xfrm>
            <a:off x="134224" y="190749"/>
            <a:ext cx="1756095" cy="10678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6751510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1" y="1709740"/>
            <a:ext cx="10515600" cy="2852737"/>
          </a:xfrm>
        </p:spPr>
        <p:txBody>
          <a:bodyPr anchor="b"/>
          <a:lstStyle>
            <a:lvl1pPr>
              <a:defRPr sz="45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66644436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Segnaposto piè di pagina 5"/>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7" name="Segnaposto numero diapositiva 6"/>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84757606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7"/>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9"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1"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8" name="Segnaposto piè di pagina 7"/>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9" name="Segnaposto numero diapositiva 8"/>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28462478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4" name="Segnaposto piè di pagina 3"/>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5" name="Segnaposto numero diapositiva 4"/>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39083180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defTabSz="457200" fontAlgn="auto">
              <a:spcBef>
                <a:spcPts val="0"/>
              </a:spcBef>
              <a:spcAft>
                <a:spcPts val="0"/>
              </a:spcAft>
              <a:defRPr/>
            </a:pPr>
            <a:endParaRPr lang="en-US" u="none" dirty="0">
              <a:solidFill>
                <a:srgbClr val="000000"/>
              </a:solidFill>
              <a:latin typeface="Calibri"/>
              <a:cs typeface="+mn-cs"/>
            </a:endParaRPr>
          </a:p>
        </p:txBody>
      </p:sp>
      <p:sp>
        <p:nvSpPr>
          <p:cNvPr id="3" name="Segnaposto piè di pagina 2"/>
          <p:cNvSpPr>
            <a:spLocks noGrp="1"/>
          </p:cNvSpPr>
          <p:nvPr>
            <p:ph type="ftr" sz="quarter" idx="11"/>
          </p:nvPr>
        </p:nvSpPr>
        <p:spPr/>
        <p:txBody>
          <a:bodyPr/>
          <a:lstStyle/>
          <a:p>
            <a:pPr defTabSz="457200" fontAlgn="auto">
              <a:spcBef>
                <a:spcPts val="0"/>
              </a:spcBef>
              <a:spcAft>
                <a:spcPts val="0"/>
              </a:spcAft>
              <a:defRPr/>
            </a:pPr>
            <a:endParaRPr lang="en-US" u="none" dirty="0">
              <a:solidFill>
                <a:srgbClr val="000000"/>
              </a:solidFill>
              <a:latin typeface="Calibri"/>
              <a:cs typeface="+mn-cs"/>
            </a:endParaRPr>
          </a:p>
        </p:txBody>
      </p:sp>
      <p:sp>
        <p:nvSpPr>
          <p:cNvPr id="4" name="Segnaposto numero diapositiva 3"/>
          <p:cNvSpPr>
            <a:spLocks noGrp="1"/>
          </p:cNvSpPr>
          <p:nvPr>
            <p:ph type="sldNum" sz="quarter" idx="12"/>
          </p:nvPr>
        </p:nvSpPr>
        <p:spPr/>
        <p:txBody>
          <a:bodyPr/>
          <a:lstStyle/>
          <a:p>
            <a:pPr defTabSz="457200" fontAlgn="auto">
              <a:spcBef>
                <a:spcPts val="0"/>
              </a:spcBef>
              <a:spcAft>
                <a:spcPts val="0"/>
              </a:spcAft>
              <a:defRPr/>
            </a:pPr>
            <a:fld id="{B84811A3-2112-437C-A1A9-CAAF5FDC7664}" type="slidenum">
              <a:rPr lang="en-US" u="none" smtClean="0">
                <a:solidFill>
                  <a:srgbClr val="000000"/>
                </a:solidFill>
                <a:latin typeface="Calibri"/>
                <a:cs typeface="+mn-cs"/>
              </a:rPr>
              <a:pPr defTabSz="457200" fontAlgn="auto">
                <a:spcBef>
                  <a:spcPts val="0"/>
                </a:spcBef>
                <a:spcAft>
                  <a:spcPts val="0"/>
                </a:spcAft>
                <a:defRPr/>
              </a:pPr>
              <a:t>‹N›</a:t>
            </a:fld>
            <a:endParaRPr lang="en-US" u="none">
              <a:solidFill>
                <a:srgbClr val="000000"/>
              </a:solidFill>
              <a:latin typeface="Calibri"/>
              <a:cs typeface="+mn-cs"/>
            </a:endParaRPr>
          </a:p>
        </p:txBody>
      </p:sp>
    </p:spTree>
    <p:extLst>
      <p:ext uri="{BB962C8B-B14F-4D97-AF65-F5344CB8AC3E}">
        <p14:creationId xmlns:p14="http://schemas.microsoft.com/office/powerpoint/2010/main" val="256601599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24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Segnaposto piè di pagina 5"/>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7" name="Segnaposto numero diapositiva 6"/>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17006702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24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6" name="Segnaposto piè di pagina 5"/>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7" name="Segnaposto numero diapositiva 6"/>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69196413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75783527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1"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1"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11"/>
          </p:nvPr>
        </p:nvSpPr>
        <p:spPr/>
        <p:txBody>
          <a:body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12"/>
          </p:nvPr>
        </p:nvSpPr>
        <p:spPr/>
        <p:txBody>
          <a:body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048580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5.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7.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8.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9.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0.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1.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6.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theme" Target="../theme/theme12.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7.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theme" Target="../theme/theme13.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0" Type="http://schemas.openxmlformats.org/officeDocument/2006/relationships/slideLayout" Target="../slideLayouts/slideLayout149.xml"/><Relationship Id="rId4" Type="http://schemas.openxmlformats.org/officeDocument/2006/relationships/slideLayout" Target="../slideLayouts/slideLayout143.xml"/><Relationship Id="rId9" Type="http://schemas.openxmlformats.org/officeDocument/2006/relationships/slideLayout" Target="../slideLayouts/slideLayout14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8.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theme" Target="../theme/theme14.xml"/><Relationship Id="rId2" Type="http://schemas.openxmlformats.org/officeDocument/2006/relationships/slideLayout" Target="../slideLayouts/slideLayout152.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9.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12" Type="http://schemas.openxmlformats.org/officeDocument/2006/relationships/theme" Target="../theme/theme15.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5" Type="http://schemas.openxmlformats.org/officeDocument/2006/relationships/slideLayout" Target="../slideLayouts/slideLayout166.xml"/><Relationship Id="rId10" Type="http://schemas.openxmlformats.org/officeDocument/2006/relationships/slideLayout" Target="../slideLayouts/slideLayout171.xml"/><Relationship Id="rId4" Type="http://schemas.openxmlformats.org/officeDocument/2006/relationships/slideLayout" Target="../slideLayouts/slideLayout165.xml"/><Relationship Id="rId9" Type="http://schemas.openxmlformats.org/officeDocument/2006/relationships/slideLayout" Target="../slideLayouts/slideLayout170.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0.xml"/><Relationship Id="rId3" Type="http://schemas.openxmlformats.org/officeDocument/2006/relationships/slideLayout" Target="../slideLayouts/slideLayout175.xml"/><Relationship Id="rId7" Type="http://schemas.openxmlformats.org/officeDocument/2006/relationships/slideLayout" Target="../slideLayouts/slideLayout179.xml"/><Relationship Id="rId12" Type="http://schemas.openxmlformats.org/officeDocument/2006/relationships/theme" Target="../theme/theme16.xml"/><Relationship Id="rId2" Type="http://schemas.openxmlformats.org/officeDocument/2006/relationships/slideLayout" Target="../slideLayouts/slideLayout174.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0" Type="http://schemas.openxmlformats.org/officeDocument/2006/relationships/slideLayout" Target="../slideLayouts/slideLayout182.xml"/><Relationship Id="rId4" Type="http://schemas.openxmlformats.org/officeDocument/2006/relationships/slideLayout" Target="../slideLayouts/slideLayout176.xml"/><Relationship Id="rId9" Type="http://schemas.openxmlformats.org/officeDocument/2006/relationships/slideLayout" Target="../slideLayouts/slideLayout181.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1.xml"/><Relationship Id="rId3" Type="http://schemas.openxmlformats.org/officeDocument/2006/relationships/slideLayout" Target="../slideLayouts/slideLayout186.xml"/><Relationship Id="rId7" Type="http://schemas.openxmlformats.org/officeDocument/2006/relationships/slideLayout" Target="../slideLayouts/slideLayout190.xml"/><Relationship Id="rId12" Type="http://schemas.openxmlformats.org/officeDocument/2006/relationships/theme" Target="../theme/theme17.xml"/><Relationship Id="rId2" Type="http://schemas.openxmlformats.org/officeDocument/2006/relationships/slideLayout" Target="../slideLayouts/slideLayout185.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5" Type="http://schemas.openxmlformats.org/officeDocument/2006/relationships/slideLayout" Target="../slideLayouts/slideLayout188.xml"/><Relationship Id="rId10" Type="http://schemas.openxmlformats.org/officeDocument/2006/relationships/slideLayout" Target="../slideLayouts/slideLayout193.xml"/><Relationship Id="rId4" Type="http://schemas.openxmlformats.org/officeDocument/2006/relationships/slideLayout" Target="../slideLayouts/slideLayout187.xml"/><Relationship Id="rId9" Type="http://schemas.openxmlformats.org/officeDocument/2006/relationships/slideLayout" Target="../slideLayouts/slideLayout1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smtClean="0"/>
              <a:t>Click to edit Master title style</a:t>
            </a:r>
          </a:p>
        </p:txBody>
      </p:sp>
      <p:sp>
        <p:nvSpPr>
          <p:cNvPr id="1027" name="Rectangle 3"/>
          <p:cNvSpPr>
            <a:spLocks noGrp="1" noChangeArrowheads="1"/>
          </p:cNvSpPr>
          <p:nvPr>
            <p:ph type="body" idx="1"/>
          </p:nvPr>
        </p:nvSpPr>
        <p:spPr bwMode="auto">
          <a:xfrm>
            <a:off x="914400" y="1676400"/>
            <a:ext cx="1036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smtClean="0"/>
              <a:t>Click to edit Master text styles</a:t>
            </a:r>
          </a:p>
          <a:p>
            <a:pPr lvl="1"/>
            <a:r>
              <a:rPr lang="en-US" altLang="it-IT" smtClean="0"/>
              <a:t>Second level</a:t>
            </a:r>
          </a:p>
          <a:p>
            <a:pPr lvl="2"/>
            <a:r>
              <a:rPr lang="en-US" altLang="it-IT" smtClean="0"/>
              <a:t>Third level</a:t>
            </a:r>
          </a:p>
          <a:p>
            <a:pPr lvl="3"/>
            <a:r>
              <a:rPr lang="en-US" altLang="it-IT" smtClean="0"/>
              <a:t>Fourth level</a:t>
            </a:r>
          </a:p>
          <a:p>
            <a:pPr lvl="4"/>
            <a:r>
              <a:rPr lang="en-US" altLang="it-IT"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mn-cs"/>
              </a:defRPr>
            </a:lvl1pPr>
          </a:lstStyle>
          <a:p>
            <a:pPr>
              <a:defRPr/>
            </a:pPr>
            <a:endParaRPr lang="en-US" u="none">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mn-cs"/>
              </a:defRPr>
            </a:lvl1pPr>
          </a:lstStyle>
          <a:p>
            <a:pPr>
              <a:defRPr/>
            </a:pPr>
            <a:endParaRPr lang="en-US" u="none">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cs typeface="+mn-cs"/>
              </a:defRPr>
            </a:lvl1pPr>
          </a:lstStyle>
          <a:p>
            <a:pPr>
              <a:defRPr/>
            </a:pPr>
            <a:fld id="{F3A60224-84C0-4F6E-8242-27ECB74CD8B6}" type="slidenum">
              <a:rPr lang="en-US" u="none">
                <a:solidFill>
                  <a:srgbClr val="000000"/>
                </a:solidFill>
              </a:rPr>
              <a:pPr>
                <a:defRPr/>
              </a:pPr>
              <a:t>‹N›</a:t>
            </a:fld>
            <a:endParaRPr lang="en-US" u="none">
              <a:solidFill>
                <a:srgbClr val="000000"/>
              </a:solidFill>
            </a:endParaRPr>
          </a:p>
        </p:txBody>
      </p:sp>
    </p:spTree>
    <p:extLst>
      <p:ext uri="{BB962C8B-B14F-4D97-AF65-F5344CB8AC3E}">
        <p14:creationId xmlns:p14="http://schemas.microsoft.com/office/powerpoint/2010/main" val="2266913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A3F2EA9-2028-482D-A23C-6BA28FB5691E}" type="datetimeFigureOut">
              <a:rPr kumimoji="0" lang="it-IT"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18/01/2020</a:t>
            </a:fld>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83E62DF-57F0-417A-9753-9B9F5FE6E1E1}" type="slidenum">
              <a:rPr kumimoji="0" lang="it-IT"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59825083"/>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58" r:id="rId16"/>
    <p:sldLayoutId id="2147483859" r:id="rId17"/>
    <p:sldLayoutId id="2147483860" r:id="rId18"/>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smtClean="0"/>
              <a:t>Click to edit Master title style</a:t>
            </a:r>
          </a:p>
        </p:txBody>
      </p:sp>
      <p:sp>
        <p:nvSpPr>
          <p:cNvPr id="1027" name="Rectangle 3"/>
          <p:cNvSpPr>
            <a:spLocks noGrp="1" noChangeArrowheads="1"/>
          </p:cNvSpPr>
          <p:nvPr>
            <p:ph type="body" idx="1"/>
          </p:nvPr>
        </p:nvSpPr>
        <p:spPr bwMode="auto">
          <a:xfrm>
            <a:off x="914400" y="1676400"/>
            <a:ext cx="1036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smtClean="0"/>
              <a:t>Click to edit Master text styles</a:t>
            </a:r>
          </a:p>
          <a:p>
            <a:pPr lvl="1"/>
            <a:r>
              <a:rPr lang="en-US" altLang="it-IT" smtClean="0"/>
              <a:t>Second level</a:t>
            </a:r>
          </a:p>
          <a:p>
            <a:pPr lvl="2"/>
            <a:r>
              <a:rPr lang="en-US" altLang="it-IT" smtClean="0"/>
              <a:t>Third level</a:t>
            </a:r>
          </a:p>
          <a:p>
            <a:pPr lvl="3"/>
            <a:r>
              <a:rPr lang="en-US" altLang="it-IT" smtClean="0"/>
              <a:t>Fourth level</a:t>
            </a:r>
          </a:p>
          <a:p>
            <a:pPr lvl="4"/>
            <a:r>
              <a:rPr lang="en-US" altLang="it-IT"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400" u="none">
                <a:latin typeface="Times New Roman" pitchFamily="18" charset="0"/>
                <a:cs typeface="+mn-cs"/>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0" hangingPunct="0">
              <a:defRPr sz="1400" u="none">
                <a:latin typeface="Times New Roman" pitchFamily="18" charset="0"/>
                <a:cs typeface="+mn-cs"/>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400" u="none">
                <a:latin typeface="Times New Roman" pitchFamily="18" charset="0"/>
              </a:defRPr>
            </a:lvl1pPr>
          </a:lstStyle>
          <a:p>
            <a:pPr>
              <a:defRPr/>
            </a:pPr>
            <a:fld id="{068B944B-2500-4FC8-95B3-DB2C7053DCDA}" type="slidenum">
              <a:rPr lang="en-US" smtClean="0">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326944798"/>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smtClean="0"/>
              <a:t>Click to edit Master title style</a:t>
            </a:r>
          </a:p>
        </p:txBody>
      </p:sp>
      <p:sp>
        <p:nvSpPr>
          <p:cNvPr id="1027" name="Rectangle 3"/>
          <p:cNvSpPr>
            <a:spLocks noGrp="1" noChangeArrowheads="1"/>
          </p:cNvSpPr>
          <p:nvPr>
            <p:ph type="body" idx="1"/>
          </p:nvPr>
        </p:nvSpPr>
        <p:spPr bwMode="auto">
          <a:xfrm>
            <a:off x="914400" y="1676400"/>
            <a:ext cx="1036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smtClean="0"/>
              <a:t>Click to edit Master text styles</a:t>
            </a:r>
          </a:p>
          <a:p>
            <a:pPr lvl="1"/>
            <a:r>
              <a:rPr lang="en-US" altLang="it-IT" smtClean="0"/>
              <a:t>Second level</a:t>
            </a:r>
          </a:p>
          <a:p>
            <a:pPr lvl="2"/>
            <a:r>
              <a:rPr lang="en-US" altLang="it-IT" smtClean="0"/>
              <a:t>Third level</a:t>
            </a:r>
          </a:p>
          <a:p>
            <a:pPr lvl="3"/>
            <a:r>
              <a:rPr lang="en-US" altLang="it-IT" smtClean="0"/>
              <a:t>Fourth level</a:t>
            </a:r>
          </a:p>
          <a:p>
            <a:pPr lvl="4"/>
            <a:r>
              <a:rPr lang="en-US" altLang="it-IT"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mn-cs"/>
              </a:defRPr>
            </a:lvl1pPr>
          </a:lstStyle>
          <a:p>
            <a:pPr>
              <a:defRPr/>
            </a:pPr>
            <a:endParaRPr lang="en-US" u="none">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mn-cs"/>
              </a:defRPr>
            </a:lvl1pPr>
          </a:lstStyle>
          <a:p>
            <a:pPr>
              <a:defRPr/>
            </a:pPr>
            <a:endParaRPr lang="en-US" u="none">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cs typeface="+mn-cs"/>
              </a:defRPr>
            </a:lvl1pPr>
          </a:lstStyle>
          <a:p>
            <a:pPr>
              <a:defRPr/>
            </a:pPr>
            <a:fld id="{F3A60224-84C0-4F6E-8242-27ECB74CD8B6}" type="slidenum">
              <a:rPr lang="en-US" u="none" smtClean="0">
                <a:solidFill>
                  <a:srgbClr val="000000"/>
                </a:solidFill>
              </a:rPr>
              <a:pPr>
                <a:defRPr/>
              </a:pPr>
              <a:t>‹N›</a:t>
            </a:fld>
            <a:endParaRPr lang="en-US" u="none">
              <a:solidFill>
                <a:srgbClr val="000000"/>
              </a:solidFill>
            </a:endParaRPr>
          </a:p>
        </p:txBody>
      </p:sp>
    </p:spTree>
    <p:extLst>
      <p:ext uri="{BB962C8B-B14F-4D97-AF65-F5344CB8AC3E}">
        <p14:creationId xmlns:p14="http://schemas.microsoft.com/office/powerpoint/2010/main" val="3398070842"/>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transition spd="med"/>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391952698"/>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005503434"/>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751702768"/>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smtClean="0"/>
              <a:t>Click to edit Master title style</a:t>
            </a:r>
          </a:p>
        </p:txBody>
      </p:sp>
      <p:sp>
        <p:nvSpPr>
          <p:cNvPr id="1027" name="Rectangle 3"/>
          <p:cNvSpPr>
            <a:spLocks noGrp="1" noChangeArrowheads="1"/>
          </p:cNvSpPr>
          <p:nvPr>
            <p:ph type="body" idx="1"/>
          </p:nvPr>
        </p:nvSpPr>
        <p:spPr bwMode="auto">
          <a:xfrm>
            <a:off x="914400" y="1676400"/>
            <a:ext cx="1036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smtClean="0"/>
              <a:t>Click to edit Master text styles</a:t>
            </a:r>
          </a:p>
          <a:p>
            <a:pPr lvl="1"/>
            <a:r>
              <a:rPr lang="en-US" altLang="it-IT" smtClean="0"/>
              <a:t>Second level</a:t>
            </a:r>
          </a:p>
          <a:p>
            <a:pPr lvl="2"/>
            <a:r>
              <a:rPr lang="en-US" altLang="it-IT" smtClean="0"/>
              <a:t>Third level</a:t>
            </a:r>
          </a:p>
          <a:p>
            <a:pPr lvl="3"/>
            <a:r>
              <a:rPr lang="en-US" altLang="it-IT" smtClean="0"/>
              <a:t>Fourth level</a:t>
            </a:r>
          </a:p>
          <a:p>
            <a:pPr lvl="4"/>
            <a:r>
              <a:rPr lang="en-US" altLang="it-IT"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mn-cs"/>
              </a:defRPr>
            </a:lvl1pPr>
          </a:lstStyle>
          <a:p>
            <a:pPr>
              <a:defRPr/>
            </a:pPr>
            <a:endParaRPr lang="en-US" u="none">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mn-cs"/>
              </a:defRPr>
            </a:lvl1pPr>
          </a:lstStyle>
          <a:p>
            <a:pPr>
              <a:defRPr/>
            </a:pPr>
            <a:endParaRPr lang="en-US" u="none">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cs typeface="+mn-cs"/>
              </a:defRPr>
            </a:lvl1pPr>
          </a:lstStyle>
          <a:p>
            <a:pPr>
              <a:defRPr/>
            </a:pPr>
            <a:fld id="{F3A60224-84C0-4F6E-8242-27ECB74CD8B6}" type="slidenum">
              <a:rPr lang="en-US" u="none">
                <a:solidFill>
                  <a:srgbClr val="000000"/>
                </a:solidFill>
              </a:rPr>
              <a:pPr>
                <a:defRPr/>
              </a:pPr>
              <a:t>‹N›</a:t>
            </a:fld>
            <a:endParaRPr lang="en-US" u="none">
              <a:solidFill>
                <a:srgbClr val="000000"/>
              </a:solidFill>
            </a:endParaRPr>
          </a:p>
        </p:txBody>
      </p:sp>
    </p:spTree>
    <p:extLst>
      <p:ext uri="{BB962C8B-B14F-4D97-AF65-F5344CB8AC3E}">
        <p14:creationId xmlns:p14="http://schemas.microsoft.com/office/powerpoint/2010/main" val="1399525683"/>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Lst>
  <p:transition spd="med"/>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smtClean="0"/>
              <a:t>Click to edit Master title style</a:t>
            </a:r>
          </a:p>
        </p:txBody>
      </p:sp>
      <p:sp>
        <p:nvSpPr>
          <p:cNvPr id="1027" name="Rectangle 3"/>
          <p:cNvSpPr>
            <a:spLocks noGrp="1" noChangeArrowheads="1"/>
          </p:cNvSpPr>
          <p:nvPr>
            <p:ph type="body" idx="1"/>
          </p:nvPr>
        </p:nvSpPr>
        <p:spPr bwMode="auto">
          <a:xfrm>
            <a:off x="914400" y="1676400"/>
            <a:ext cx="1036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smtClean="0"/>
              <a:t>Click to edit Master text styles</a:t>
            </a:r>
          </a:p>
          <a:p>
            <a:pPr lvl="1"/>
            <a:r>
              <a:rPr lang="en-US" altLang="it-IT" smtClean="0"/>
              <a:t>Second level</a:t>
            </a:r>
          </a:p>
          <a:p>
            <a:pPr lvl="2"/>
            <a:r>
              <a:rPr lang="en-US" altLang="it-IT" smtClean="0"/>
              <a:t>Third level</a:t>
            </a:r>
          </a:p>
          <a:p>
            <a:pPr lvl="3"/>
            <a:r>
              <a:rPr lang="en-US" altLang="it-IT" smtClean="0"/>
              <a:t>Fourth level</a:t>
            </a:r>
          </a:p>
          <a:p>
            <a:pPr lvl="4"/>
            <a:r>
              <a:rPr lang="en-US" altLang="it-IT"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400" u="none">
                <a:latin typeface="Times New Roman" pitchFamily="18" charset="0"/>
                <a:cs typeface="+mn-cs"/>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0" hangingPunct="0">
              <a:defRPr sz="1400" u="none">
                <a:latin typeface="Times New Roman" pitchFamily="18" charset="0"/>
                <a:cs typeface="+mn-cs"/>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400" u="none">
                <a:latin typeface="Times New Roman" pitchFamily="18" charset="0"/>
              </a:defRPr>
            </a:lvl1pPr>
          </a:lstStyle>
          <a:p>
            <a:pPr>
              <a:defRPr/>
            </a:pPr>
            <a:fld id="{068B944B-2500-4FC8-95B3-DB2C7053DCDA}" type="slidenum">
              <a:rPr lang="en-US">
                <a:solidFill>
                  <a:srgbClr val="000000"/>
                </a:solidFill>
              </a:rPr>
              <a:pPr>
                <a:defRPr/>
              </a:pPr>
              <a:t>‹N›</a:t>
            </a:fld>
            <a:endParaRPr lang="en-US">
              <a:solidFill>
                <a:srgbClr val="000000"/>
              </a:solidFill>
            </a:endParaRPr>
          </a:p>
        </p:txBody>
      </p:sp>
    </p:spTree>
    <p:extLst>
      <p:ext uri="{BB962C8B-B14F-4D97-AF65-F5344CB8AC3E}">
        <p14:creationId xmlns:p14="http://schemas.microsoft.com/office/powerpoint/2010/main" val="1551751913"/>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3588543010"/>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38200" y="635636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defTabSz="6858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3"/>
          </p:nvPr>
        </p:nvSpPr>
        <p:spPr>
          <a:xfrm>
            <a:off x="4038600" y="635636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8610600" y="635636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fontAlgn="auto">
              <a:spcBef>
                <a:spcPts val="0"/>
              </a:spcBef>
              <a:spcAft>
                <a:spcPts val="0"/>
              </a:spcAft>
            </a:pPr>
            <a:fld id="{E63B3DF0-6950-40DB-8583-A93B17FF9D16}" type="slidenum">
              <a:rPr lang="it-IT" u="none" smtClean="0">
                <a:solidFill>
                  <a:prstClr val="black">
                    <a:tint val="75000"/>
                  </a:prstClr>
                </a:solidFill>
                <a:latin typeface="Calibri"/>
                <a:cs typeface="+mn-cs"/>
              </a:rPr>
              <a:pPr defTabSz="6858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734029081"/>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E63B3DF0-6950-40DB-8583-A93B17FF9D16}" type="slidenum">
              <a:rPr lang="it-IT" u="none" smtClean="0">
                <a:solidFill>
                  <a:prstClr val="black">
                    <a:tint val="75000"/>
                  </a:prstClr>
                </a:solidFill>
                <a:latin typeface="Calibri"/>
                <a:cs typeface="+mn-cs"/>
              </a:rPr>
              <a:pPr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1381983028"/>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914400" y="3048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it-IT" smtClean="0"/>
              <a:t>Click to edit Master title style</a:t>
            </a:r>
          </a:p>
        </p:txBody>
      </p:sp>
      <p:sp>
        <p:nvSpPr>
          <p:cNvPr id="4099" name="Rectangle 3"/>
          <p:cNvSpPr>
            <a:spLocks noGrp="1" noChangeArrowheads="1"/>
          </p:cNvSpPr>
          <p:nvPr>
            <p:ph type="body" idx="1"/>
          </p:nvPr>
        </p:nvSpPr>
        <p:spPr bwMode="auto">
          <a:xfrm>
            <a:off x="914400" y="1676400"/>
            <a:ext cx="103632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it-IT" smtClean="0"/>
              <a:t>Click to edit Master text styles</a:t>
            </a:r>
          </a:p>
          <a:p>
            <a:pPr lvl="1"/>
            <a:r>
              <a:rPr lang="en-US" altLang="it-IT" smtClean="0"/>
              <a:t>Second level</a:t>
            </a:r>
          </a:p>
          <a:p>
            <a:pPr lvl="2"/>
            <a:r>
              <a:rPr lang="en-US" altLang="it-IT" smtClean="0"/>
              <a:t>Third level</a:t>
            </a:r>
          </a:p>
          <a:p>
            <a:pPr lvl="3"/>
            <a:r>
              <a:rPr lang="en-US" altLang="it-IT" smtClean="0"/>
              <a:t>Fourth level</a:t>
            </a:r>
          </a:p>
          <a:p>
            <a:pPr lvl="4"/>
            <a:r>
              <a:rPr lang="en-US" altLang="it-IT"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defTabSz="685800" eaLnBrk="0" hangingPunct="0">
              <a:defRPr sz="1050" u="none">
                <a:solidFill>
                  <a:srgbClr val="000000"/>
                </a:solidFill>
                <a:latin typeface="Times New Roman" pitchFamily="18"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defTabSz="685800" eaLnBrk="0" hangingPunct="0">
              <a:defRPr sz="1050" u="none">
                <a:solidFill>
                  <a:srgbClr val="000000"/>
                </a:solidFill>
                <a:latin typeface="Times New Roman" pitchFamily="18"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defTabSz="685800" eaLnBrk="0" hangingPunct="0">
              <a:defRPr sz="1050" u="none" smtClean="0">
                <a:solidFill>
                  <a:srgbClr val="000000"/>
                </a:solidFill>
                <a:latin typeface="Times New Roman" pitchFamily="18" charset="0"/>
                <a:cs typeface="+mn-cs"/>
              </a:defRPr>
            </a:lvl1pPr>
          </a:lstStyle>
          <a:p>
            <a:pPr>
              <a:defRPr/>
            </a:pPr>
            <a:fld id="{86C9D538-4150-431D-A68F-E2304CB47B38}" type="slidenum">
              <a:rPr lang="en-US" smtClean="0"/>
              <a:pPr>
                <a:defRPr/>
              </a:pPr>
              <a:t>‹N›</a:t>
            </a:fld>
            <a:endParaRPr lang="en-US"/>
          </a:p>
        </p:txBody>
      </p:sp>
    </p:spTree>
    <p:extLst>
      <p:ext uri="{BB962C8B-B14F-4D97-AF65-F5344CB8AC3E}">
        <p14:creationId xmlns:p14="http://schemas.microsoft.com/office/powerpoint/2010/main" val="422250391"/>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Lst>
  <p:hf hdr="0" ftr="0" dt="0"/>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Tahoma" pitchFamily="34" charset="0"/>
        </a:defRPr>
      </a:lvl2pPr>
      <a:lvl3pPr algn="ctr" rtl="0" eaLnBrk="0" fontAlgn="base" hangingPunct="0">
        <a:spcBef>
          <a:spcPct val="0"/>
        </a:spcBef>
        <a:spcAft>
          <a:spcPct val="0"/>
        </a:spcAft>
        <a:defRPr sz="3300">
          <a:solidFill>
            <a:schemeClr val="tx2"/>
          </a:solidFill>
          <a:latin typeface="Tahoma" pitchFamily="34" charset="0"/>
        </a:defRPr>
      </a:lvl3pPr>
      <a:lvl4pPr algn="ctr" rtl="0" eaLnBrk="0" fontAlgn="base" hangingPunct="0">
        <a:spcBef>
          <a:spcPct val="0"/>
        </a:spcBef>
        <a:spcAft>
          <a:spcPct val="0"/>
        </a:spcAft>
        <a:defRPr sz="3300">
          <a:solidFill>
            <a:schemeClr val="tx2"/>
          </a:solidFill>
          <a:latin typeface="Tahoma" pitchFamily="34" charset="0"/>
        </a:defRPr>
      </a:lvl4pPr>
      <a:lvl5pPr algn="ctr" rtl="0" eaLnBrk="0" fontAlgn="base" hangingPunct="0">
        <a:spcBef>
          <a:spcPct val="0"/>
        </a:spcBef>
        <a:spcAft>
          <a:spcPct val="0"/>
        </a:spcAft>
        <a:defRPr sz="3300">
          <a:solidFill>
            <a:schemeClr val="tx2"/>
          </a:solidFill>
          <a:latin typeface="Tahoma" pitchFamily="34" charset="0"/>
        </a:defRPr>
      </a:lvl5pPr>
      <a:lvl6pPr marL="342900" algn="ctr" rtl="0" eaLnBrk="0" fontAlgn="base" hangingPunct="0">
        <a:spcBef>
          <a:spcPct val="0"/>
        </a:spcBef>
        <a:spcAft>
          <a:spcPct val="0"/>
        </a:spcAft>
        <a:defRPr sz="3300">
          <a:solidFill>
            <a:schemeClr val="tx2"/>
          </a:solidFill>
          <a:latin typeface="Tahoma" pitchFamily="34" charset="0"/>
        </a:defRPr>
      </a:lvl6pPr>
      <a:lvl7pPr marL="685800" algn="ctr" rtl="0" eaLnBrk="0" fontAlgn="base" hangingPunct="0">
        <a:spcBef>
          <a:spcPct val="0"/>
        </a:spcBef>
        <a:spcAft>
          <a:spcPct val="0"/>
        </a:spcAft>
        <a:defRPr sz="3300">
          <a:solidFill>
            <a:schemeClr val="tx2"/>
          </a:solidFill>
          <a:latin typeface="Tahoma" pitchFamily="34" charset="0"/>
        </a:defRPr>
      </a:lvl7pPr>
      <a:lvl8pPr marL="1028700" algn="ctr" rtl="0" eaLnBrk="0" fontAlgn="base" hangingPunct="0">
        <a:spcBef>
          <a:spcPct val="0"/>
        </a:spcBef>
        <a:spcAft>
          <a:spcPct val="0"/>
        </a:spcAft>
        <a:defRPr sz="3300">
          <a:solidFill>
            <a:schemeClr val="tx2"/>
          </a:solidFill>
          <a:latin typeface="Tahoma" pitchFamily="34" charset="0"/>
        </a:defRPr>
      </a:lvl8pPr>
      <a:lvl9pPr marL="1371600" algn="ctr" rtl="0" eaLnBrk="0" fontAlgn="base" hangingPunct="0">
        <a:spcBef>
          <a:spcPct val="0"/>
        </a:spcBef>
        <a:spcAft>
          <a:spcPct val="0"/>
        </a:spcAft>
        <a:defRPr sz="3300">
          <a:solidFill>
            <a:schemeClr val="tx2"/>
          </a:solidFill>
          <a:latin typeface="Tahoma" pitchFamily="34"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eaLnBrk="0" fontAlgn="base" hangingPunct="0">
        <a:spcBef>
          <a:spcPct val="20000"/>
        </a:spcBef>
        <a:spcAft>
          <a:spcPct val="0"/>
        </a:spcAft>
        <a:buChar char="»"/>
        <a:defRPr sz="1500">
          <a:solidFill>
            <a:schemeClr val="tx1"/>
          </a:solidFill>
          <a:latin typeface="+mn-lt"/>
        </a:defRPr>
      </a:lvl6pPr>
      <a:lvl7pPr marL="2228850" indent="-171450" algn="l" rtl="0" eaLnBrk="0" fontAlgn="base" hangingPunct="0">
        <a:spcBef>
          <a:spcPct val="20000"/>
        </a:spcBef>
        <a:spcAft>
          <a:spcPct val="0"/>
        </a:spcAft>
        <a:buChar char="»"/>
        <a:defRPr sz="1500">
          <a:solidFill>
            <a:schemeClr val="tx1"/>
          </a:solidFill>
          <a:latin typeface="+mn-lt"/>
        </a:defRPr>
      </a:lvl7pPr>
      <a:lvl8pPr marL="2571750" indent="-171450" algn="l" rtl="0" eaLnBrk="0" fontAlgn="base" hangingPunct="0">
        <a:spcBef>
          <a:spcPct val="20000"/>
        </a:spcBef>
        <a:spcAft>
          <a:spcPct val="0"/>
        </a:spcAft>
        <a:buChar char="»"/>
        <a:defRPr sz="1500">
          <a:solidFill>
            <a:schemeClr val="tx1"/>
          </a:solidFill>
          <a:latin typeface="+mn-lt"/>
        </a:defRPr>
      </a:lvl8pPr>
      <a:lvl9pPr marL="2914650" indent="-171450" algn="l" rtl="0" eaLnBrk="0" fontAlgn="base" hangingPunct="0">
        <a:spcBef>
          <a:spcPct val="20000"/>
        </a:spcBef>
        <a:spcAft>
          <a:spcPct val="0"/>
        </a:spcAft>
        <a:buChar char="»"/>
        <a:defRPr sz="1500">
          <a:solidFill>
            <a:schemeClr val="tx1"/>
          </a:solidFill>
          <a:latin typeface="+mn-lt"/>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991963719"/>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1325563"/>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6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defRPr/>
            </a:pPr>
            <a:fld id="{518363C3-0B8C-4CDE-B29F-1DF89CD95FDE}" type="datetimeFigureOut">
              <a:rPr lang="it-IT" u="none" smtClean="0">
                <a:solidFill>
                  <a:prstClr val="black">
                    <a:tint val="75000"/>
                  </a:prstClr>
                </a:solidFill>
                <a:latin typeface="Calibri"/>
                <a:cs typeface="+mn-cs"/>
              </a:rPr>
              <a:pPr fontAlgn="auto">
                <a:spcBef>
                  <a:spcPts val="0"/>
                </a:spcBef>
                <a:spcAft>
                  <a:spcPts val="0"/>
                </a:spcAft>
                <a:defRPr/>
              </a:pPr>
              <a:t>18/01/2020</a:t>
            </a:fld>
            <a:endParaRPr lang="it-IT" u="none">
              <a:solidFill>
                <a:prstClr val="black">
                  <a:tint val="75000"/>
                </a:prstClr>
              </a:solidFill>
              <a:latin typeface="Calibri"/>
              <a:cs typeface="+mn-cs"/>
            </a:endParaRPr>
          </a:p>
        </p:txBody>
      </p:sp>
      <p:sp>
        <p:nvSpPr>
          <p:cNvPr id="5" name="Footer Placeholder 4"/>
          <p:cNvSpPr>
            <a:spLocks noGrp="1"/>
          </p:cNvSpPr>
          <p:nvPr>
            <p:ph type="ftr" sz="quarter" idx="3"/>
          </p:nvPr>
        </p:nvSpPr>
        <p:spPr>
          <a:xfrm>
            <a:off x="4038600" y="635636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defRPr/>
            </a:pPr>
            <a:endParaRPr lang="it-IT" u="none">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8610600" y="635636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defRPr/>
            </a:pPr>
            <a:fld id="{E63B3DF0-6950-40DB-8583-A93B17FF9D16}" type="slidenum">
              <a:rPr lang="it-IT" u="none" smtClean="0">
                <a:solidFill>
                  <a:prstClr val="black">
                    <a:tint val="75000"/>
                  </a:prstClr>
                </a:solidFill>
                <a:latin typeface="Calibri"/>
                <a:cs typeface="+mn-cs"/>
              </a:rPr>
              <a:pPr fontAlgn="auto">
                <a:spcBef>
                  <a:spcPts val="0"/>
                </a:spcBef>
                <a:spcAft>
                  <a:spcPts val="0"/>
                </a:spcAft>
                <a:defRPr/>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718083982"/>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a:t>
            </a:r>
            <a:endParaRPr lang="en-US" altLang="it-IT" smtClean="0"/>
          </a:p>
        </p:txBody>
      </p:sp>
      <p:sp>
        <p:nvSpPr>
          <p:cNvPr id="1126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endParaRPr lang="en-US" altLang="it-IT" smtClean="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u="none" smtClean="0">
                <a:solidFill>
                  <a:prstClr val="black">
                    <a:tint val="75000"/>
                  </a:prstClr>
                </a:solidFill>
                <a:latin typeface="Calibri"/>
                <a:cs typeface="+mn-cs"/>
              </a:defRPr>
            </a:lvl1pPr>
          </a:lstStyle>
          <a:p>
            <a:pPr>
              <a:defRPr/>
            </a:pPr>
            <a:fld id="{2698A938-7507-454C-A19B-AA26B081F4A0}" type="datetimeFigureOut">
              <a:rPr lang="it-IT" smtClean="0"/>
              <a:pPr>
                <a:defRPr/>
              </a:pPr>
              <a:t>18/01/2020</a:t>
            </a:fld>
            <a:endParaRPr lang="it-IT"/>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u="none">
                <a:solidFill>
                  <a:prstClr val="black">
                    <a:tint val="75000"/>
                  </a:prstClr>
                </a:solidFill>
                <a:latin typeface="Calibri"/>
                <a:cs typeface="+mn-cs"/>
              </a:defRPr>
            </a:lvl1pPr>
          </a:lstStyle>
          <a:p>
            <a:pPr>
              <a:defRPr/>
            </a:pPr>
            <a:endParaRPr lang="it-IT"/>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u="none" smtClean="0">
                <a:solidFill>
                  <a:prstClr val="black">
                    <a:tint val="75000"/>
                  </a:prstClr>
                </a:solidFill>
                <a:latin typeface="Calibri"/>
                <a:cs typeface="+mn-cs"/>
              </a:defRPr>
            </a:lvl1pPr>
          </a:lstStyle>
          <a:p>
            <a:pPr>
              <a:defRPr/>
            </a:pPr>
            <a:fld id="{1E4DE1DA-CF64-42C7-8C35-025E24469F79}" type="slidenum">
              <a:rPr lang="it-IT" smtClean="0"/>
              <a:pPr>
                <a:defRPr/>
              </a:pPr>
              <a:t>‹N›</a:t>
            </a:fld>
            <a:endParaRPr lang="it-IT"/>
          </a:p>
        </p:txBody>
      </p:sp>
    </p:spTree>
    <p:extLst>
      <p:ext uri="{BB962C8B-B14F-4D97-AF65-F5344CB8AC3E}">
        <p14:creationId xmlns:p14="http://schemas.microsoft.com/office/powerpoint/2010/main" val="2537019192"/>
      </p:ext>
    </p:extLst>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fontAlgn="auto">
              <a:spcBef>
                <a:spcPts val="0"/>
              </a:spcBef>
              <a:spcAft>
                <a:spcPts val="0"/>
              </a:spcAft>
            </a:pPr>
            <a:fld id="{C5D320CA-52FB-2F47-BED5-468A66CE8147}" type="datetimeFigureOut">
              <a:rPr lang="it-IT" u="none" smtClean="0">
                <a:solidFill>
                  <a:prstClr val="black">
                    <a:tint val="75000"/>
                  </a:prstClr>
                </a:solidFill>
                <a:latin typeface="Calibri"/>
                <a:cs typeface="+mn-cs"/>
              </a:rPr>
              <a:pPr defTabSz="457200" fontAlgn="auto">
                <a:spcBef>
                  <a:spcPts val="0"/>
                </a:spcBef>
                <a:spcAft>
                  <a:spcPts val="0"/>
                </a:spcAft>
              </a:pPr>
              <a:t>18/01/2020</a:t>
            </a:fld>
            <a:endParaRPr lang="it-IT" u="none">
              <a:solidFill>
                <a:prstClr val="black">
                  <a:tint val="75000"/>
                </a:prstClr>
              </a:solidFill>
              <a:latin typeface="Calibri"/>
              <a:cs typeface="+mn-cs"/>
            </a:endParaRPr>
          </a:p>
        </p:txBody>
      </p:sp>
      <p:sp>
        <p:nvSpPr>
          <p:cNvPr id="5" name="Segnaposto piè di pagina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457200" fontAlgn="auto">
              <a:spcBef>
                <a:spcPts val="0"/>
              </a:spcBef>
              <a:spcAft>
                <a:spcPts val="0"/>
              </a:spcAft>
            </a:pPr>
            <a:endParaRPr lang="it-IT" u="none">
              <a:solidFill>
                <a:prstClr val="black">
                  <a:tint val="75000"/>
                </a:prstClr>
              </a:solidFill>
              <a:latin typeface="Calibri"/>
              <a:cs typeface="+mn-cs"/>
            </a:endParaRPr>
          </a:p>
        </p:txBody>
      </p:sp>
      <p:sp>
        <p:nvSpPr>
          <p:cNvPr id="6" name="Segnaposto numero diapositiva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fontAlgn="auto">
              <a:spcBef>
                <a:spcPts val="0"/>
              </a:spcBef>
              <a:spcAft>
                <a:spcPts val="0"/>
              </a:spcAft>
            </a:pPr>
            <a:fld id="{1A8BDADF-BE83-C94E-B4F4-39A1DE8425FA}" type="slidenum">
              <a:rPr lang="it-IT" u="none" smtClean="0">
                <a:solidFill>
                  <a:prstClr val="black">
                    <a:tint val="75000"/>
                  </a:prstClr>
                </a:solidFill>
                <a:latin typeface="Calibri"/>
                <a:cs typeface="+mn-cs"/>
              </a:rPr>
              <a:pPr defTabSz="457200" fontAlgn="auto">
                <a:spcBef>
                  <a:spcPts val="0"/>
                </a:spcBef>
                <a:spcAft>
                  <a:spcPts val="0"/>
                </a:spcAft>
              </a:pPr>
              <a:t>‹N›</a:t>
            </a:fld>
            <a:endParaRPr lang="it-IT" u="none">
              <a:solidFill>
                <a:prstClr val="black">
                  <a:tint val="75000"/>
                </a:prstClr>
              </a:solidFill>
              <a:latin typeface="Calibri"/>
              <a:cs typeface="+mn-cs"/>
            </a:endParaRPr>
          </a:p>
        </p:txBody>
      </p:sp>
    </p:spTree>
    <p:extLst>
      <p:ext uri="{BB962C8B-B14F-4D97-AF65-F5344CB8AC3E}">
        <p14:creationId xmlns:p14="http://schemas.microsoft.com/office/powerpoint/2010/main" val="2636513741"/>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 id="214748407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4.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08.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63.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6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30.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119.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24.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64.xml"/><Relationship Id="rId5" Type="http://schemas.openxmlformats.org/officeDocument/2006/relationships/image" Target="../media/image36.png"/><Relationship Id="rId4" Type="http://schemas.openxmlformats.org/officeDocument/2006/relationships/image" Target="../media/image35.emf"/></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58.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4.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53.xml"/><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7.xml"/><Relationship Id="rId1" Type="http://schemas.openxmlformats.org/officeDocument/2006/relationships/slideLayout" Target="../slideLayouts/slideLayout185.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97.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9.xml"/><Relationship Id="rId1" Type="http://schemas.openxmlformats.org/officeDocument/2006/relationships/slideLayout" Target="../slideLayouts/slideLayout9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9.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57.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Rectangle 5"/>
          <p:cNvSpPr/>
          <p:nvPr/>
        </p:nvSpPr>
        <p:spPr>
          <a:xfrm>
            <a:off x="2728359" y="5157192"/>
            <a:ext cx="7061199" cy="892552"/>
          </a:xfrm>
          <a:prstGeom prst="rect">
            <a:avLst/>
          </a:prstGeom>
        </p:spPr>
        <p:txBody>
          <a:bodyPr wrap="square">
            <a:spAutoFit/>
          </a:bodyPr>
          <a:lstStyle/>
          <a:p>
            <a:pPr algn="ctr">
              <a:lnSpc>
                <a:spcPct val="55000"/>
              </a:lnSpc>
              <a:spcBef>
                <a:spcPts val="600"/>
              </a:spcBef>
              <a:spcAft>
                <a:spcPts val="600"/>
              </a:spcAft>
            </a:pPr>
            <a:r>
              <a:rPr lang="it-IT" sz="2000" b="1" u="none" dirty="0">
                <a:solidFill>
                  <a:srgbClr val="000000"/>
                </a:solidFill>
                <a:ea typeface="Tahoma" panose="020B0604030504040204" pitchFamily="34" charset="0"/>
                <a:cs typeface="Tahoma" panose="020B0604030504040204" pitchFamily="34" charset="0"/>
              </a:rPr>
              <a:t>Alessandro Rosina</a:t>
            </a:r>
          </a:p>
          <a:p>
            <a:pPr algn="ctr"/>
            <a:r>
              <a:rPr lang="it-IT" sz="1800" i="1" u="none" dirty="0">
                <a:solidFill>
                  <a:srgbClr val="000000"/>
                </a:solidFill>
                <a:ea typeface="Tahoma" panose="020B0604030504040204" pitchFamily="34" charset="0"/>
                <a:cs typeface="Tahoma" panose="020B0604030504040204" pitchFamily="34" charset="0"/>
              </a:rPr>
              <a:t>Ordinario Demografia, Direttore L.S.A.</a:t>
            </a:r>
          </a:p>
          <a:p>
            <a:pPr algn="ctr"/>
            <a:r>
              <a:rPr lang="it-IT" sz="1800" i="1" u="none" dirty="0">
                <a:solidFill>
                  <a:srgbClr val="000000"/>
                </a:solidFill>
                <a:ea typeface="Tahoma" panose="020B0604030504040204" pitchFamily="34" charset="0"/>
                <a:cs typeface="Tahoma" panose="020B0604030504040204" pitchFamily="34" charset="0"/>
              </a:rPr>
              <a:t>www.alessandrorosina.it</a:t>
            </a:r>
          </a:p>
        </p:txBody>
      </p:sp>
      <p:sp>
        <p:nvSpPr>
          <p:cNvPr id="5" name="Titolo 1"/>
          <p:cNvSpPr>
            <a:spLocks noGrp="1"/>
          </p:cNvSpPr>
          <p:nvPr>
            <p:ph type="title"/>
          </p:nvPr>
        </p:nvSpPr>
        <p:spPr>
          <a:xfrm>
            <a:off x="2279575" y="3414718"/>
            <a:ext cx="7772400" cy="1143000"/>
          </a:xfrm>
        </p:spPr>
        <p:txBody>
          <a:bodyPr/>
          <a:lstStyle/>
          <a:p>
            <a:r>
              <a:rPr lang="it-IT" sz="2200" b="1" dirty="0">
                <a:solidFill>
                  <a:schemeClr val="accent1">
                    <a:lumMod val="75000"/>
                  </a:schemeClr>
                </a:solidFill>
                <a:cs typeface="Times New Roman" pitchFamily="18" charset="0"/>
              </a:rPr>
              <a:t>MOVIMENTI MIGRATORI E DENATALITA’:</a:t>
            </a:r>
            <a:br>
              <a:rPr lang="it-IT" sz="2200" b="1" dirty="0">
                <a:solidFill>
                  <a:schemeClr val="accent1">
                    <a:lumMod val="75000"/>
                  </a:schemeClr>
                </a:solidFill>
                <a:cs typeface="Times New Roman" pitchFamily="18" charset="0"/>
              </a:rPr>
            </a:br>
            <a:r>
              <a:rPr lang="it-IT" sz="2200" b="1" dirty="0">
                <a:solidFill>
                  <a:schemeClr val="accent1">
                    <a:lumMod val="75000"/>
                  </a:schemeClr>
                </a:solidFill>
                <a:cs typeface="Times New Roman" pitchFamily="18" charset="0"/>
              </a:rPr>
              <a:t>Il caso italiano</a:t>
            </a:r>
            <a:endParaRPr lang="it-IT" sz="2200" dirty="0">
              <a:solidFill>
                <a:schemeClr val="accent1">
                  <a:lumMod val="75000"/>
                </a:schemeClr>
              </a:solidFill>
            </a:endParaRPr>
          </a:p>
        </p:txBody>
      </p:sp>
      <p:pic>
        <p:nvPicPr>
          <p:cNvPr id="2" name="Immagine 1"/>
          <p:cNvPicPr>
            <a:picLocks noChangeAspect="1"/>
          </p:cNvPicPr>
          <p:nvPr/>
        </p:nvPicPr>
        <p:blipFill>
          <a:blip r:embed="rId3"/>
          <a:stretch>
            <a:fillRect/>
          </a:stretch>
        </p:blipFill>
        <p:spPr>
          <a:xfrm>
            <a:off x="3215680" y="260648"/>
            <a:ext cx="5867692" cy="2448272"/>
          </a:xfrm>
          <a:prstGeom prst="rect">
            <a:avLst/>
          </a:prstGeom>
        </p:spPr>
      </p:pic>
    </p:spTree>
    <p:extLst>
      <p:ext uri="{BB962C8B-B14F-4D97-AF65-F5344CB8AC3E}">
        <p14:creationId xmlns:p14="http://schemas.microsoft.com/office/powerpoint/2010/main" val="507406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Segnaposto numero diapositiva 5"/>
          <p:cNvSpPr>
            <a:spLocks noGrp="1"/>
          </p:cNvSpPr>
          <p:nvPr>
            <p:ph type="sldNum" sz="quarter" idx="12"/>
          </p:nvPr>
        </p:nvSpPr>
        <p:spPr/>
        <p:txBody>
          <a:bodyPr/>
          <a:lstStyle>
            <a:lvl1pPr>
              <a:defRPr sz="1800">
                <a:solidFill>
                  <a:schemeClr val="tx1"/>
                </a:solidFill>
                <a:latin typeface="Tahoma" pitchFamily="34" charset="0"/>
              </a:defRPr>
            </a:lvl1pPr>
            <a:lvl2pPr marL="557213" indent="-214313">
              <a:defRPr sz="1800">
                <a:solidFill>
                  <a:schemeClr val="tx1"/>
                </a:solidFill>
                <a:latin typeface="Tahoma" pitchFamily="34" charset="0"/>
              </a:defRPr>
            </a:lvl2pPr>
            <a:lvl3pPr marL="857250" indent="-171450">
              <a:defRPr sz="1800">
                <a:solidFill>
                  <a:schemeClr val="tx1"/>
                </a:solidFill>
                <a:latin typeface="Tahoma" pitchFamily="34" charset="0"/>
              </a:defRPr>
            </a:lvl3pPr>
            <a:lvl4pPr marL="1200150" indent="-171450">
              <a:defRPr sz="1800">
                <a:solidFill>
                  <a:schemeClr val="tx1"/>
                </a:solidFill>
                <a:latin typeface="Tahoma" pitchFamily="34" charset="0"/>
              </a:defRPr>
            </a:lvl4pPr>
            <a:lvl5pPr marL="1543050" indent="-171450">
              <a:defRPr sz="1800">
                <a:solidFill>
                  <a:schemeClr val="tx1"/>
                </a:solidFill>
                <a:latin typeface="Tahoma" pitchFamily="34" charset="0"/>
              </a:defRPr>
            </a:lvl5pPr>
            <a:lvl6pPr marL="1885950" indent="-171450" eaLnBrk="0" fontAlgn="base" hangingPunct="0">
              <a:spcBef>
                <a:spcPct val="0"/>
              </a:spcBef>
              <a:spcAft>
                <a:spcPct val="0"/>
              </a:spcAft>
              <a:defRPr sz="1800">
                <a:solidFill>
                  <a:schemeClr val="tx1"/>
                </a:solidFill>
                <a:latin typeface="Tahoma" pitchFamily="34" charset="0"/>
              </a:defRPr>
            </a:lvl6pPr>
            <a:lvl7pPr marL="2228850" indent="-171450" eaLnBrk="0" fontAlgn="base" hangingPunct="0">
              <a:spcBef>
                <a:spcPct val="0"/>
              </a:spcBef>
              <a:spcAft>
                <a:spcPct val="0"/>
              </a:spcAft>
              <a:defRPr sz="1800">
                <a:solidFill>
                  <a:schemeClr val="tx1"/>
                </a:solidFill>
                <a:latin typeface="Tahoma" pitchFamily="34" charset="0"/>
              </a:defRPr>
            </a:lvl7pPr>
            <a:lvl8pPr marL="2571750" indent="-171450" eaLnBrk="0" fontAlgn="base" hangingPunct="0">
              <a:spcBef>
                <a:spcPct val="0"/>
              </a:spcBef>
              <a:spcAft>
                <a:spcPct val="0"/>
              </a:spcAft>
              <a:defRPr sz="1800">
                <a:solidFill>
                  <a:schemeClr val="tx1"/>
                </a:solidFill>
                <a:latin typeface="Tahoma" pitchFamily="34" charset="0"/>
              </a:defRPr>
            </a:lvl8pPr>
            <a:lvl9pPr marL="2914650" indent="-171450" eaLnBrk="0" fontAlgn="base" hangingPunct="0">
              <a:spcBef>
                <a:spcPct val="0"/>
              </a:spcBef>
              <a:spcAft>
                <a:spcPct val="0"/>
              </a:spcAft>
              <a:defRPr sz="1800">
                <a:solidFill>
                  <a:schemeClr val="tx1"/>
                </a:solidFill>
                <a:latin typeface="Tahoma" pitchFamily="34" charset="0"/>
              </a:defRPr>
            </a:lvl9pPr>
          </a:lstStyle>
          <a:p>
            <a:pPr>
              <a:defRPr/>
            </a:pPr>
            <a:fld id="{EBF032D8-670A-48FC-AB80-ED50E59A7F45}" type="slidenum">
              <a:rPr lang="en-US" sz="1050">
                <a:solidFill>
                  <a:srgbClr val="000000"/>
                </a:solidFill>
                <a:latin typeface="Times New Roman" pitchFamily="18" charset="0"/>
              </a:rPr>
              <a:pPr>
                <a:defRPr/>
              </a:pPr>
              <a:t>2</a:t>
            </a:fld>
            <a:endParaRPr lang="en-US" sz="1050">
              <a:solidFill>
                <a:srgbClr val="000000"/>
              </a:solidFill>
              <a:latin typeface="Times New Roman" pitchFamily="18" charset="0"/>
            </a:endParaRPr>
          </a:p>
        </p:txBody>
      </p:sp>
      <p:pic>
        <p:nvPicPr>
          <p:cNvPr id="72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1" y="467645"/>
            <a:ext cx="7543799" cy="6048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708" name="Line 5"/>
          <p:cNvSpPr>
            <a:spLocks noChangeShapeType="1"/>
          </p:cNvSpPr>
          <p:nvPr/>
        </p:nvSpPr>
        <p:spPr bwMode="auto">
          <a:xfrm>
            <a:off x="3169106" y="4486956"/>
            <a:ext cx="3349625"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it-IT" sz="1800" u="none">
              <a:solidFill>
                <a:srgbClr val="000000"/>
              </a:solidFill>
              <a:latin typeface="Calibri" panose="020F0502020204030204" pitchFamily="34" charset="0"/>
              <a:cs typeface="+mn-cs"/>
            </a:endParaRPr>
          </a:p>
        </p:txBody>
      </p:sp>
    </p:spTree>
    <p:extLst>
      <p:ext uri="{BB962C8B-B14F-4D97-AF65-F5344CB8AC3E}">
        <p14:creationId xmlns:p14="http://schemas.microsoft.com/office/powerpoint/2010/main" val="4288668040"/>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numero diapositiva 3"/>
          <p:cNvSpPr>
            <a:spLocks noGrp="1"/>
          </p:cNvSpPr>
          <p:nvPr>
            <p:ph type="sldNum" sz="quarter" idx="12"/>
          </p:nvPr>
        </p:nvSpPr>
        <p:spPr>
          <a:noFill/>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AC8D7D79-026C-4542-805C-7D203BB1C08A}" type="slidenum">
              <a:rPr lang="en-US" sz="1400">
                <a:solidFill>
                  <a:srgbClr val="000000"/>
                </a:solidFill>
                <a:latin typeface="Times New Roman" pitchFamily="18" charset="0"/>
              </a:rPr>
              <a:pPr/>
              <a:t>3</a:t>
            </a:fld>
            <a:endParaRPr lang="en-US" sz="1400">
              <a:solidFill>
                <a:srgbClr val="000000"/>
              </a:solidFill>
              <a:latin typeface="Times New Roman" pitchFamily="18" charset="0"/>
            </a:endParaRPr>
          </a:p>
        </p:txBody>
      </p:sp>
      <p:pic>
        <p:nvPicPr>
          <p:cNvPr id="92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74801" y="188913"/>
            <a:ext cx="9058275"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9541" name="Oval 5"/>
          <p:cNvSpPr>
            <a:spLocks noChangeArrowheads="1"/>
          </p:cNvSpPr>
          <p:nvPr/>
        </p:nvSpPr>
        <p:spPr bwMode="auto">
          <a:xfrm>
            <a:off x="1847850" y="5516563"/>
            <a:ext cx="719138" cy="576262"/>
          </a:xfrm>
          <a:prstGeom prst="ellipse">
            <a:avLst/>
          </a:prstGeom>
          <a:solidFill>
            <a:srgbClr val="FFFF99">
              <a:alpha val="20000"/>
            </a:srgbClr>
          </a:solidFill>
          <a:ln w="31750">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solidFill>
                <a:srgbClr val="000000"/>
              </a:solidFill>
            </a:endParaRPr>
          </a:p>
        </p:txBody>
      </p:sp>
      <p:sp>
        <p:nvSpPr>
          <p:cNvPr id="449543" name="Oval 7"/>
          <p:cNvSpPr>
            <a:spLocks noChangeArrowheads="1"/>
          </p:cNvSpPr>
          <p:nvPr/>
        </p:nvSpPr>
        <p:spPr bwMode="auto">
          <a:xfrm rot="19947782">
            <a:off x="2147888" y="1939925"/>
            <a:ext cx="7250112" cy="2381250"/>
          </a:xfrm>
          <a:prstGeom prst="ellipse">
            <a:avLst/>
          </a:prstGeom>
          <a:solidFill>
            <a:srgbClr val="CCFFFF">
              <a:alpha val="50195"/>
            </a:srgbClr>
          </a:solidFill>
          <a:ln w="349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solidFill>
                <a:srgbClr val="000000"/>
              </a:solidFill>
            </a:endParaRPr>
          </a:p>
        </p:txBody>
      </p:sp>
      <p:sp>
        <p:nvSpPr>
          <p:cNvPr id="449545" name="Rectangle 9"/>
          <p:cNvSpPr>
            <a:spLocks noChangeArrowheads="1"/>
          </p:cNvSpPr>
          <p:nvPr/>
        </p:nvSpPr>
        <p:spPr bwMode="auto">
          <a:xfrm>
            <a:off x="8759826" y="476250"/>
            <a:ext cx="1908175" cy="1081088"/>
          </a:xfrm>
          <a:prstGeom prst="rect">
            <a:avLst/>
          </a:prstGeom>
          <a:noFill/>
          <a:ln w="34925">
            <a:solidFill>
              <a:srgbClr val="00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solidFill>
                <a:srgbClr val="000000"/>
              </a:solidFill>
            </a:endParaRPr>
          </a:p>
        </p:txBody>
      </p:sp>
    </p:spTree>
    <p:extLst>
      <p:ext uri="{BB962C8B-B14F-4D97-AF65-F5344CB8AC3E}">
        <p14:creationId xmlns:p14="http://schemas.microsoft.com/office/powerpoint/2010/main" val="962094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p:cNvPicPr>
            <a:picLocks noChangeAspect="1"/>
          </p:cNvPicPr>
          <p:nvPr/>
        </p:nvPicPr>
        <p:blipFill>
          <a:blip r:embed="rId3"/>
          <a:stretch>
            <a:fillRect/>
          </a:stretch>
        </p:blipFill>
        <p:spPr>
          <a:xfrm>
            <a:off x="7272840" y="1252570"/>
            <a:ext cx="4407096" cy="355177"/>
          </a:xfrm>
          <a:prstGeom prst="rect">
            <a:avLst/>
          </a:prstGeom>
        </p:spPr>
      </p:pic>
      <p:sp>
        <p:nvSpPr>
          <p:cNvPr id="11" name="CasellaDiTesto 10"/>
          <p:cNvSpPr txBox="1"/>
          <p:nvPr/>
        </p:nvSpPr>
        <p:spPr>
          <a:xfrm>
            <a:off x="5303912" y="5229200"/>
            <a:ext cx="1292331" cy="246221"/>
          </a:xfrm>
          <a:prstGeom prst="rect">
            <a:avLst/>
          </a:prstGeom>
          <a:noFill/>
        </p:spPr>
        <p:txBody>
          <a:bodyPr wrap="square" rtlCol="0">
            <a:spAutoFit/>
          </a:bodyPr>
          <a:lstStyle/>
          <a:p>
            <a:r>
              <a:rPr lang="it-IT" sz="1000" u="none" dirty="0"/>
              <a:t>Source: UN data</a:t>
            </a:r>
          </a:p>
        </p:txBody>
      </p:sp>
      <p:pic>
        <p:nvPicPr>
          <p:cNvPr id="12" name="Immagine 11"/>
          <p:cNvPicPr>
            <a:picLocks noChangeAspect="1"/>
          </p:cNvPicPr>
          <p:nvPr/>
        </p:nvPicPr>
        <p:blipFill>
          <a:blip r:embed="rId4"/>
          <a:stretch>
            <a:fillRect/>
          </a:stretch>
        </p:blipFill>
        <p:spPr>
          <a:xfrm>
            <a:off x="191344" y="1268760"/>
            <a:ext cx="6600244" cy="3742323"/>
          </a:xfrm>
          <a:prstGeom prst="rect">
            <a:avLst/>
          </a:prstGeom>
        </p:spPr>
      </p:pic>
      <p:pic>
        <p:nvPicPr>
          <p:cNvPr id="2" name="Immagine 1"/>
          <p:cNvPicPr>
            <a:picLocks noChangeAspect="1"/>
          </p:cNvPicPr>
          <p:nvPr/>
        </p:nvPicPr>
        <p:blipFill>
          <a:blip r:embed="rId5"/>
          <a:stretch>
            <a:fillRect/>
          </a:stretch>
        </p:blipFill>
        <p:spPr>
          <a:xfrm>
            <a:off x="7104112" y="1772816"/>
            <a:ext cx="4744552" cy="3289403"/>
          </a:xfrm>
          <a:prstGeom prst="rect">
            <a:avLst/>
          </a:prstGeom>
        </p:spPr>
      </p:pic>
    </p:spTree>
    <p:extLst>
      <p:ext uri="{BB962C8B-B14F-4D97-AF65-F5344CB8AC3E}">
        <p14:creationId xmlns:p14="http://schemas.microsoft.com/office/powerpoint/2010/main" val="36495748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3"/>
          <a:stretch>
            <a:fillRect/>
          </a:stretch>
        </p:blipFill>
        <p:spPr>
          <a:xfrm>
            <a:off x="2063552" y="3391226"/>
            <a:ext cx="7826750" cy="2558055"/>
          </a:xfrm>
          <a:prstGeom prst="rect">
            <a:avLst/>
          </a:prstGeom>
        </p:spPr>
      </p:pic>
      <p:sp>
        <p:nvSpPr>
          <p:cNvPr id="4" name="Rettangolo arrotondato 3"/>
          <p:cNvSpPr/>
          <p:nvPr/>
        </p:nvSpPr>
        <p:spPr bwMode="auto">
          <a:xfrm>
            <a:off x="2207568" y="4293096"/>
            <a:ext cx="7344816" cy="288032"/>
          </a:xfrm>
          <a:prstGeom prst="roundRect">
            <a:avLst/>
          </a:prstGeom>
          <a:noFill/>
          <a:ln w="2857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it-IT">
              <a:solidFill>
                <a:srgbClr val="C00000"/>
              </a:solidFill>
            </a:endParaRPr>
          </a:p>
        </p:txBody>
      </p:sp>
      <p:sp>
        <p:nvSpPr>
          <p:cNvPr id="5" name="Rettangolo arrotondato 4"/>
          <p:cNvSpPr/>
          <p:nvPr/>
        </p:nvSpPr>
        <p:spPr bwMode="auto">
          <a:xfrm>
            <a:off x="2207568" y="4869160"/>
            <a:ext cx="7344816" cy="216024"/>
          </a:xfrm>
          <a:prstGeom prst="roundRect">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it-IT">
              <a:solidFill>
                <a:srgbClr val="C00000"/>
              </a:solidFill>
            </a:endParaRPr>
          </a:p>
        </p:txBody>
      </p:sp>
      <p:sp>
        <p:nvSpPr>
          <p:cNvPr id="2" name="CasellaDiTesto 1"/>
          <p:cNvSpPr txBox="1"/>
          <p:nvPr/>
        </p:nvSpPr>
        <p:spPr>
          <a:xfrm>
            <a:off x="9120336" y="3319660"/>
            <a:ext cx="360040" cy="461665"/>
          </a:xfrm>
          <a:prstGeom prst="rect">
            <a:avLst/>
          </a:prstGeom>
          <a:noFill/>
        </p:spPr>
        <p:txBody>
          <a:bodyPr wrap="square" rtlCol="0">
            <a:spAutoFit/>
          </a:bodyPr>
          <a:lstStyle/>
          <a:p>
            <a:r>
              <a:rPr lang="it-IT" b="1" u="none" dirty="0"/>
              <a:t>?</a:t>
            </a:r>
          </a:p>
        </p:txBody>
      </p:sp>
      <p:pic>
        <p:nvPicPr>
          <p:cNvPr id="6" name="Immagine 5"/>
          <p:cNvPicPr>
            <a:picLocks noChangeAspect="1"/>
          </p:cNvPicPr>
          <p:nvPr/>
        </p:nvPicPr>
        <p:blipFill>
          <a:blip r:embed="rId4"/>
          <a:stretch>
            <a:fillRect/>
          </a:stretch>
        </p:blipFill>
        <p:spPr>
          <a:xfrm>
            <a:off x="1847529" y="126503"/>
            <a:ext cx="8486775" cy="2905125"/>
          </a:xfrm>
          <a:prstGeom prst="rect">
            <a:avLst/>
          </a:prstGeom>
        </p:spPr>
      </p:pic>
      <p:sp>
        <p:nvSpPr>
          <p:cNvPr id="7" name="CasellaDiTesto 6"/>
          <p:cNvSpPr txBox="1"/>
          <p:nvPr/>
        </p:nvSpPr>
        <p:spPr>
          <a:xfrm>
            <a:off x="9375670" y="6484367"/>
            <a:ext cx="1292331" cy="246221"/>
          </a:xfrm>
          <a:prstGeom prst="rect">
            <a:avLst/>
          </a:prstGeom>
          <a:noFill/>
        </p:spPr>
        <p:txBody>
          <a:bodyPr wrap="square" rtlCol="0">
            <a:spAutoFit/>
          </a:bodyPr>
          <a:lstStyle/>
          <a:p>
            <a:r>
              <a:rPr lang="it-IT" sz="1000" u="none" dirty="0"/>
              <a:t>Source: UN data</a:t>
            </a:r>
          </a:p>
        </p:txBody>
      </p:sp>
    </p:spTree>
    <p:extLst>
      <p:ext uri="{BB962C8B-B14F-4D97-AF65-F5344CB8AC3E}">
        <p14:creationId xmlns:p14="http://schemas.microsoft.com/office/powerpoint/2010/main" val="1114340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olo 1"/>
          <p:cNvSpPr>
            <a:spLocks noGrp="1"/>
          </p:cNvSpPr>
          <p:nvPr>
            <p:ph type="title"/>
          </p:nvPr>
        </p:nvSpPr>
        <p:spPr>
          <a:xfrm>
            <a:off x="2209800" y="2934072"/>
            <a:ext cx="7772400" cy="1143000"/>
          </a:xfrm>
        </p:spPr>
        <p:txBody>
          <a:bodyPr/>
          <a:lstStyle/>
          <a:p>
            <a:r>
              <a:rPr lang="it-IT" sz="1600" dirty="0"/>
              <a:t/>
            </a:r>
            <a:br>
              <a:rPr lang="it-IT" sz="1600" dirty="0"/>
            </a:br>
            <a:r>
              <a:rPr lang="it-IT" sz="1600" dirty="0"/>
              <a:t/>
            </a:r>
            <a:br>
              <a:rPr lang="it-IT" sz="1600" dirty="0"/>
            </a:br>
            <a:r>
              <a:rPr lang="it-IT" sz="1800" b="1" dirty="0">
                <a:solidFill>
                  <a:srgbClr val="002060"/>
                </a:solidFill>
                <a:latin typeface="Century Gothic" panose="020B0502020202020204" pitchFamily="34" charset="0"/>
              </a:rPr>
              <a:t>LE 4 SFIDE DELLA DEMOGRAFIA NEL XXI SECOLO</a:t>
            </a:r>
            <a:r>
              <a:rPr lang="it-IT" sz="1800" b="1" dirty="0">
                <a:solidFill>
                  <a:srgbClr val="C00000"/>
                </a:solidFill>
                <a:latin typeface="Century Gothic" panose="020B0502020202020204" pitchFamily="34" charset="0"/>
              </a:rPr>
              <a:t/>
            </a:r>
            <a:br>
              <a:rPr lang="it-IT" sz="1800" b="1" dirty="0">
                <a:solidFill>
                  <a:srgbClr val="C00000"/>
                </a:solidFill>
                <a:latin typeface="Century Gothic" panose="020B0502020202020204" pitchFamily="34" charset="0"/>
              </a:rPr>
            </a:br>
            <a:r>
              <a:rPr lang="it-IT" sz="1800" dirty="0">
                <a:solidFill>
                  <a:schemeClr val="tx1"/>
                </a:solidFill>
                <a:latin typeface="Century Gothic" panose="020B0502020202020204" pitchFamily="34" charset="0"/>
              </a:rPr>
              <a:t>(intrecciate tra di loro)</a:t>
            </a:r>
            <a:r>
              <a:rPr lang="it-IT" sz="1800" b="1" dirty="0">
                <a:solidFill>
                  <a:srgbClr val="C00000"/>
                </a:solidFill>
                <a:latin typeface="Century Gothic" panose="020B0502020202020204" pitchFamily="34" charset="0"/>
              </a:rPr>
              <a:t/>
            </a:r>
            <a:br>
              <a:rPr lang="it-IT" sz="1800" b="1" dirty="0">
                <a:solidFill>
                  <a:srgbClr val="C00000"/>
                </a:solidFill>
                <a:latin typeface="Century Gothic" panose="020B0502020202020204" pitchFamily="34" charset="0"/>
              </a:rPr>
            </a:br>
            <a:r>
              <a:rPr lang="it-IT" sz="1800" b="1" dirty="0">
                <a:latin typeface="Century Gothic" panose="020B0502020202020204" pitchFamily="34" charset="0"/>
              </a:rPr>
              <a:t/>
            </a:r>
            <a:br>
              <a:rPr lang="it-IT" sz="1800" b="1" dirty="0">
                <a:latin typeface="Century Gothic" panose="020B0502020202020204" pitchFamily="34" charset="0"/>
              </a:rPr>
            </a:br>
            <a:r>
              <a:rPr lang="it-IT" sz="1800" dirty="0">
                <a:latin typeface="Century Gothic" panose="020B0502020202020204" pitchFamily="34" charset="0"/>
              </a:rPr>
              <a:t/>
            </a:r>
            <a:br>
              <a:rPr lang="it-IT" sz="1800" dirty="0">
                <a:latin typeface="Century Gothic" panose="020B0502020202020204" pitchFamily="34" charset="0"/>
              </a:rPr>
            </a:br>
            <a:r>
              <a:rPr lang="it-IT" sz="1800" dirty="0">
                <a:latin typeface="Century Gothic" panose="020B0502020202020204" pitchFamily="34" charset="0"/>
              </a:rPr>
              <a:t>1 - </a:t>
            </a:r>
            <a:r>
              <a:rPr lang="it-IT" sz="1800" b="1" dirty="0">
                <a:solidFill>
                  <a:schemeClr val="accent1">
                    <a:lumMod val="50000"/>
                  </a:schemeClr>
                </a:solidFill>
                <a:latin typeface="Century Gothic" panose="020B0502020202020204" pitchFamily="34" charset="0"/>
              </a:rPr>
              <a:t>Mai così tanti</a:t>
            </a:r>
            <a:r>
              <a:rPr lang="it-IT" sz="1800" dirty="0">
                <a:latin typeface="Century Gothic" panose="020B0502020202020204" pitchFamily="34" charset="0"/>
              </a:rPr>
              <a:t/>
            </a:r>
            <a:br>
              <a:rPr lang="it-IT" sz="1800" dirty="0">
                <a:latin typeface="Century Gothic" panose="020B0502020202020204" pitchFamily="34" charset="0"/>
              </a:rPr>
            </a:br>
            <a:r>
              <a:rPr lang="it-IT" sz="1800" dirty="0">
                <a:latin typeface="Century Gothic" panose="020B0502020202020204" pitchFamily="34" charset="0"/>
              </a:rPr>
              <a:t>Rallentamento dei ritmi di crescita, ma pop comunque aumenta</a:t>
            </a:r>
            <a:br>
              <a:rPr lang="it-IT" sz="1800" dirty="0">
                <a:latin typeface="Century Gothic" panose="020B0502020202020204" pitchFamily="34" charset="0"/>
              </a:rPr>
            </a:br>
            <a:r>
              <a:rPr lang="it-IT" sz="1800" dirty="0">
                <a:latin typeface="Century Gothic" panose="020B0502020202020204" pitchFamily="34" charset="0"/>
              </a:rPr>
              <a:t>Altri due miliardi (da meno di 7,5 a oltre 9,5) impatto su risorse, ecc.</a:t>
            </a:r>
            <a:br>
              <a:rPr lang="it-IT" sz="1800" dirty="0">
                <a:latin typeface="Century Gothic" panose="020B0502020202020204" pitchFamily="34" charset="0"/>
              </a:rPr>
            </a:br>
            <a:r>
              <a:rPr lang="it-IT" sz="1800" dirty="0">
                <a:latin typeface="Century Gothic" panose="020B0502020202020204" pitchFamily="34" charset="0"/>
              </a:rPr>
              <a:t/>
            </a:r>
            <a:br>
              <a:rPr lang="it-IT" sz="1800" dirty="0">
                <a:latin typeface="Century Gothic" panose="020B0502020202020204" pitchFamily="34" charset="0"/>
              </a:rPr>
            </a:br>
            <a:r>
              <a:rPr lang="it-IT" sz="1800" dirty="0">
                <a:latin typeface="Century Gothic" panose="020B0502020202020204" pitchFamily="34" charset="0"/>
              </a:rPr>
              <a:t/>
            </a:r>
            <a:br>
              <a:rPr lang="it-IT" sz="1800" dirty="0">
                <a:latin typeface="Century Gothic" panose="020B0502020202020204" pitchFamily="34" charset="0"/>
              </a:rPr>
            </a:br>
            <a:r>
              <a:rPr lang="it-IT" sz="1800" dirty="0">
                <a:latin typeface="Century Gothic" panose="020B0502020202020204" pitchFamily="34" charset="0"/>
              </a:rPr>
              <a:t>2 - </a:t>
            </a:r>
            <a:r>
              <a:rPr lang="it-IT" sz="1800" b="1" dirty="0">
                <a:solidFill>
                  <a:schemeClr val="accent1">
                    <a:lumMod val="50000"/>
                  </a:schemeClr>
                </a:solidFill>
                <a:latin typeface="Century Gothic" panose="020B0502020202020204" pitchFamily="34" charset="0"/>
              </a:rPr>
              <a:t>Mai una crescita così differenziata sul territorio</a:t>
            </a:r>
            <a:r>
              <a:rPr lang="it-IT" sz="1800" dirty="0">
                <a:latin typeface="Century Gothic" panose="020B0502020202020204" pitchFamily="34" charset="0"/>
              </a:rPr>
              <a:t/>
            </a:r>
            <a:br>
              <a:rPr lang="it-IT" sz="1800" dirty="0">
                <a:latin typeface="Century Gothic" panose="020B0502020202020204" pitchFamily="34" charset="0"/>
              </a:rPr>
            </a:br>
            <a:r>
              <a:rPr lang="it-IT" sz="1800" dirty="0">
                <a:latin typeface="Century Gothic" panose="020B0502020202020204" pitchFamily="34" charset="0"/>
              </a:rPr>
              <a:t>Europa in declino (come non mai)</a:t>
            </a:r>
            <a:br>
              <a:rPr lang="it-IT" sz="1800" dirty="0">
                <a:latin typeface="Century Gothic" panose="020B0502020202020204" pitchFamily="34" charset="0"/>
              </a:rPr>
            </a:br>
            <a:r>
              <a:rPr lang="it-IT" sz="1800" dirty="0">
                <a:latin typeface="Century Gothic" panose="020B0502020202020204" pitchFamily="34" charset="0"/>
              </a:rPr>
              <a:t>Africa in crescita accelerata (come non mai)</a:t>
            </a:r>
            <a:br>
              <a:rPr lang="it-IT" sz="1800" dirty="0">
                <a:latin typeface="Century Gothic" panose="020B0502020202020204" pitchFamily="34" charset="0"/>
              </a:rPr>
            </a:br>
            <a:r>
              <a:rPr lang="it-IT" sz="1800" dirty="0">
                <a:latin typeface="Century Gothic" panose="020B0502020202020204" pitchFamily="34" charset="0"/>
              </a:rPr>
              <a:t/>
            </a:r>
            <a:br>
              <a:rPr lang="it-IT" sz="1800" dirty="0">
                <a:latin typeface="Century Gothic" panose="020B0502020202020204" pitchFamily="34" charset="0"/>
              </a:rPr>
            </a:br>
            <a:r>
              <a:rPr lang="it-IT" sz="1800" dirty="0">
                <a:latin typeface="Century Gothic" panose="020B0502020202020204" pitchFamily="34" charset="0"/>
              </a:rPr>
              <a:t/>
            </a:r>
            <a:br>
              <a:rPr lang="it-IT" sz="1800" dirty="0">
                <a:latin typeface="Century Gothic" panose="020B0502020202020204" pitchFamily="34" charset="0"/>
              </a:rPr>
            </a:br>
            <a:r>
              <a:rPr lang="it-IT" sz="1800" dirty="0">
                <a:latin typeface="Century Gothic" panose="020B0502020202020204" pitchFamily="34" charset="0"/>
              </a:rPr>
              <a:t>3 - </a:t>
            </a:r>
            <a:r>
              <a:rPr lang="it-IT" sz="1800" b="1" dirty="0">
                <a:solidFill>
                  <a:schemeClr val="accent1">
                    <a:lumMod val="50000"/>
                  </a:schemeClr>
                </a:solidFill>
                <a:latin typeface="Century Gothic" panose="020B0502020202020204" pitchFamily="34" charset="0"/>
              </a:rPr>
              <a:t>Mai così tanti anziani</a:t>
            </a:r>
            <a:r>
              <a:rPr lang="it-IT" sz="1800" b="1" dirty="0">
                <a:latin typeface="Century Gothic" panose="020B0502020202020204" pitchFamily="34" charset="0"/>
              </a:rPr>
              <a:t/>
            </a:r>
            <a:br>
              <a:rPr lang="it-IT" sz="1800" b="1" dirty="0">
                <a:latin typeface="Century Gothic" panose="020B0502020202020204" pitchFamily="34" charset="0"/>
              </a:rPr>
            </a:br>
            <a:r>
              <a:rPr lang="it-IT" sz="1800" dirty="0">
                <a:latin typeface="Century Gothic" panose="020B0502020202020204" pitchFamily="34" charset="0"/>
              </a:rPr>
              <a:t>Over 65 è la fascia in maggior crescita nel XXI secolo</a:t>
            </a:r>
            <a:br>
              <a:rPr lang="it-IT" sz="1800" dirty="0">
                <a:latin typeface="Century Gothic" panose="020B0502020202020204" pitchFamily="34" charset="0"/>
              </a:rPr>
            </a:br>
            <a:r>
              <a:rPr lang="it-IT" sz="1800" dirty="0">
                <a:latin typeface="Century Gothic" panose="020B0502020202020204" pitchFamily="34" charset="0"/>
              </a:rPr>
              <a:t>(ma anche qui forte differenze territoriali).</a:t>
            </a:r>
            <a:br>
              <a:rPr lang="it-IT" sz="1800" dirty="0">
                <a:latin typeface="Century Gothic" panose="020B0502020202020204" pitchFamily="34" charset="0"/>
              </a:rPr>
            </a:br>
            <a:r>
              <a:rPr lang="it-IT" sz="1800" dirty="0">
                <a:latin typeface="Century Gothic" panose="020B0502020202020204" pitchFamily="34" charset="0"/>
              </a:rPr>
              <a:t/>
            </a:r>
            <a:br>
              <a:rPr lang="it-IT" sz="1800" dirty="0">
                <a:latin typeface="Century Gothic" panose="020B0502020202020204" pitchFamily="34" charset="0"/>
              </a:rPr>
            </a:br>
            <a:r>
              <a:rPr lang="it-IT" sz="1800" dirty="0">
                <a:latin typeface="Century Gothic" panose="020B0502020202020204" pitchFamily="34" charset="0"/>
              </a:rPr>
              <a:t/>
            </a:r>
            <a:br>
              <a:rPr lang="it-IT" sz="1800" dirty="0">
                <a:latin typeface="Century Gothic" panose="020B0502020202020204" pitchFamily="34" charset="0"/>
              </a:rPr>
            </a:br>
            <a:r>
              <a:rPr lang="it-IT" sz="1800" dirty="0">
                <a:latin typeface="Century Gothic" panose="020B0502020202020204" pitchFamily="34" charset="0"/>
              </a:rPr>
              <a:t>4 - </a:t>
            </a:r>
            <a:r>
              <a:rPr lang="it-IT" sz="1800" b="1" dirty="0">
                <a:solidFill>
                  <a:schemeClr val="accent1">
                    <a:lumMod val="50000"/>
                  </a:schemeClr>
                </a:solidFill>
                <a:latin typeface="Century Gothic" panose="020B0502020202020204" pitchFamily="34" charset="0"/>
              </a:rPr>
              <a:t>Mai così tanti «stranieri» </a:t>
            </a:r>
            <a:r>
              <a:rPr lang="it-IT" sz="1800" b="1" dirty="0">
                <a:latin typeface="Century Gothic" panose="020B0502020202020204" pitchFamily="34" charset="0"/>
              </a:rPr>
              <a:t/>
            </a:r>
            <a:br>
              <a:rPr lang="it-IT" sz="1800" b="1" dirty="0">
                <a:latin typeface="Century Gothic" panose="020B0502020202020204" pitchFamily="34" charset="0"/>
              </a:rPr>
            </a:br>
            <a:r>
              <a:rPr lang="it-IT" sz="1800" dirty="0">
                <a:latin typeface="Century Gothic" panose="020B0502020202020204" pitchFamily="34" charset="0"/>
              </a:rPr>
              <a:t>(nati in paese diverso da quello in cui vivono)</a:t>
            </a:r>
            <a:br>
              <a:rPr lang="it-IT" sz="1800" dirty="0">
                <a:latin typeface="Century Gothic" panose="020B0502020202020204" pitchFamily="34" charset="0"/>
              </a:rPr>
            </a:br>
            <a:r>
              <a:rPr lang="it-IT" sz="1800" b="1" dirty="0">
                <a:latin typeface="Century Gothic" panose="020B0502020202020204" pitchFamily="34" charset="0"/>
              </a:rPr>
              <a:t/>
            </a:r>
            <a:br>
              <a:rPr lang="it-IT" sz="1800" b="1" dirty="0">
                <a:latin typeface="Century Gothic" panose="020B0502020202020204" pitchFamily="34" charset="0"/>
              </a:rPr>
            </a:br>
            <a:r>
              <a:rPr lang="it-IT" sz="1600" dirty="0">
                <a:latin typeface="Century Gothic" panose="020B0502020202020204" pitchFamily="34" charset="0"/>
              </a:rPr>
              <a:t/>
            </a:r>
            <a:br>
              <a:rPr lang="it-IT" sz="1600" dirty="0">
                <a:latin typeface="Century Gothic" panose="020B0502020202020204" pitchFamily="34" charset="0"/>
              </a:rPr>
            </a:br>
            <a:r>
              <a:rPr lang="it-IT" sz="1600" dirty="0">
                <a:latin typeface="Century Gothic" panose="020B0502020202020204" pitchFamily="34" charset="0"/>
              </a:rPr>
              <a:t/>
            </a:r>
            <a:br>
              <a:rPr lang="it-IT" sz="1600" dirty="0">
                <a:latin typeface="Century Gothic" panose="020B0502020202020204" pitchFamily="34" charset="0"/>
              </a:rPr>
            </a:br>
            <a:endParaRPr lang="it-IT" sz="16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1549772383"/>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8062" y="1025525"/>
            <a:ext cx="3346450" cy="550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0120" y="764704"/>
            <a:ext cx="6375400" cy="480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tangolo arrotondato 1"/>
          <p:cNvSpPr/>
          <p:nvPr/>
        </p:nvSpPr>
        <p:spPr bwMode="auto">
          <a:xfrm>
            <a:off x="1631504" y="3365597"/>
            <a:ext cx="864096" cy="143763"/>
          </a:xfrm>
          <a:prstGeom prst="roundRect">
            <a:avLst/>
          </a:prstGeom>
          <a:noFill/>
          <a:ln w="2857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2400" b="0" i="0" u="sng" strike="noStrike" kern="1200" cap="none" spc="0" normalizeH="0" baseline="0" noProof="0">
              <a:ln>
                <a:noFill/>
              </a:ln>
              <a:solidFill>
                <a:srgbClr val="C00000"/>
              </a:solidFill>
              <a:effectLst/>
              <a:uLnTx/>
              <a:uFillTx/>
              <a:latin typeface="Tahoma" panose="020B0604030504040204" pitchFamily="34" charset="0"/>
              <a:ea typeface="+mn-ea"/>
              <a:cs typeface="Arial" charset="0"/>
            </a:endParaRPr>
          </a:p>
        </p:txBody>
      </p:sp>
      <p:sp>
        <p:nvSpPr>
          <p:cNvPr id="7" name="Rettangolo arrotondato 6"/>
          <p:cNvSpPr/>
          <p:nvPr/>
        </p:nvSpPr>
        <p:spPr bwMode="auto">
          <a:xfrm>
            <a:off x="4655840" y="2449464"/>
            <a:ext cx="864096" cy="143763"/>
          </a:xfrm>
          <a:prstGeom prst="roundRect">
            <a:avLst/>
          </a:prstGeom>
          <a:noFill/>
          <a:ln w="2857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2400" b="0" i="0" u="sng" strike="noStrike" kern="1200" cap="none" spc="0" normalizeH="0" baseline="0" noProof="0">
              <a:ln>
                <a:noFill/>
              </a:ln>
              <a:solidFill>
                <a:srgbClr val="C00000"/>
              </a:solidFill>
              <a:effectLst/>
              <a:uLnTx/>
              <a:uFillTx/>
              <a:latin typeface="Tahoma" panose="020B0604030504040204" pitchFamily="34" charset="0"/>
              <a:ea typeface="+mn-ea"/>
              <a:cs typeface="Arial" charset="0"/>
            </a:endParaRPr>
          </a:p>
        </p:txBody>
      </p:sp>
      <p:sp>
        <p:nvSpPr>
          <p:cNvPr id="8" name="Rettangolo arrotondato 7"/>
          <p:cNvSpPr/>
          <p:nvPr/>
        </p:nvSpPr>
        <p:spPr bwMode="auto">
          <a:xfrm>
            <a:off x="7824192" y="1926358"/>
            <a:ext cx="864096" cy="143763"/>
          </a:xfrm>
          <a:prstGeom prst="roundRect">
            <a:avLst/>
          </a:prstGeom>
          <a:noFill/>
          <a:ln w="2857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2400" b="0" i="0" u="sng" strike="noStrike" kern="1200" cap="none" spc="0" normalizeH="0" baseline="0" noProof="0">
              <a:ln>
                <a:noFill/>
              </a:ln>
              <a:solidFill>
                <a:srgbClr val="C00000"/>
              </a:solidFill>
              <a:effectLst/>
              <a:uLnTx/>
              <a:uFillTx/>
              <a:latin typeface="Tahoma" panose="020B0604030504040204" pitchFamily="34" charset="0"/>
              <a:ea typeface="+mn-ea"/>
              <a:cs typeface="Arial" charset="0"/>
            </a:endParaRPr>
          </a:p>
        </p:txBody>
      </p:sp>
      <p:sp>
        <p:nvSpPr>
          <p:cNvPr id="9" name="Rettangolo arrotondato 8"/>
          <p:cNvSpPr/>
          <p:nvPr/>
        </p:nvSpPr>
        <p:spPr bwMode="auto">
          <a:xfrm>
            <a:off x="1665412" y="2295923"/>
            <a:ext cx="864096" cy="143763"/>
          </a:xfrm>
          <a:prstGeom prst="roundRect">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2400" b="0" i="0" u="sng" strike="noStrike" kern="1200" cap="none" spc="0" normalizeH="0" baseline="0" noProof="0">
              <a:ln>
                <a:noFill/>
              </a:ln>
              <a:solidFill>
                <a:srgbClr val="C00000"/>
              </a:solidFill>
              <a:effectLst/>
              <a:uLnTx/>
              <a:uFillTx/>
              <a:latin typeface="Tahoma" panose="020B0604030504040204" pitchFamily="34" charset="0"/>
              <a:ea typeface="+mn-ea"/>
              <a:cs typeface="Arial" charset="0"/>
            </a:endParaRPr>
          </a:p>
        </p:txBody>
      </p:sp>
      <p:sp>
        <p:nvSpPr>
          <p:cNvPr id="11" name="Rettangolo arrotondato 10"/>
          <p:cNvSpPr/>
          <p:nvPr/>
        </p:nvSpPr>
        <p:spPr bwMode="auto">
          <a:xfrm>
            <a:off x="4646315" y="3808091"/>
            <a:ext cx="864096" cy="143763"/>
          </a:xfrm>
          <a:prstGeom prst="roundRect">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2400" b="0" i="0" u="sng" strike="noStrike" kern="1200" cap="none" spc="0" normalizeH="0" baseline="0" noProof="0">
              <a:ln>
                <a:noFill/>
              </a:ln>
              <a:solidFill>
                <a:srgbClr val="C00000"/>
              </a:solidFill>
              <a:effectLst/>
              <a:uLnTx/>
              <a:uFillTx/>
              <a:latin typeface="Tahoma" panose="020B0604030504040204" pitchFamily="34" charset="0"/>
              <a:ea typeface="+mn-ea"/>
              <a:cs typeface="Arial" charset="0"/>
            </a:endParaRPr>
          </a:p>
        </p:txBody>
      </p:sp>
      <p:sp>
        <p:nvSpPr>
          <p:cNvPr id="12" name="Rettangolo arrotondato 11"/>
          <p:cNvSpPr/>
          <p:nvPr/>
        </p:nvSpPr>
        <p:spPr bwMode="auto">
          <a:xfrm>
            <a:off x="7752184" y="5229454"/>
            <a:ext cx="864096" cy="143763"/>
          </a:xfrm>
          <a:prstGeom prst="roundRect">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2400" b="0" i="0" u="sng" strike="noStrike" kern="1200" cap="none" spc="0" normalizeH="0" baseline="0" noProof="0">
              <a:ln>
                <a:noFill/>
              </a:ln>
              <a:solidFill>
                <a:srgbClr val="C00000"/>
              </a:solidFill>
              <a:effectLst/>
              <a:uLnTx/>
              <a:uFillTx/>
              <a:latin typeface="Tahoma" panose="020B0604030504040204" pitchFamily="34" charset="0"/>
              <a:ea typeface="+mn-ea"/>
              <a:cs typeface="Arial" charset="0"/>
            </a:endParaRPr>
          </a:p>
        </p:txBody>
      </p:sp>
    </p:spTree>
    <p:extLst>
      <p:ext uri="{BB962C8B-B14F-4D97-AF65-F5344CB8AC3E}">
        <p14:creationId xmlns:p14="http://schemas.microsoft.com/office/powerpoint/2010/main" val="2889867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2999656" y="382535"/>
            <a:ext cx="3528392" cy="1143000"/>
          </a:xfrm>
        </p:spPr>
        <p:txBody>
          <a:bodyPr/>
          <a:lstStyle/>
          <a:p>
            <a:pPr algn="l"/>
            <a:r>
              <a:rPr lang="it-IT" sz="1800" b="1" dirty="0"/>
              <a:t/>
            </a:r>
            <a:br>
              <a:rPr lang="it-IT" sz="1800" b="1" dirty="0"/>
            </a:br>
            <a:r>
              <a:rPr lang="it-IT" sz="1600" b="1" dirty="0" smtClean="0"/>
              <a:t>258 </a:t>
            </a:r>
            <a:r>
              <a:rPr lang="it-IT" sz="1600" b="1" dirty="0"/>
              <a:t>mln </a:t>
            </a:r>
            <a:r>
              <a:rPr lang="it-IT" sz="1600" dirty="0" smtClean="0"/>
              <a:t>(163 </a:t>
            </a:r>
            <a:r>
              <a:rPr lang="it-IT" sz="1600" dirty="0"/>
              <a:t>mln in 2000)</a:t>
            </a:r>
            <a:br>
              <a:rPr lang="it-IT" sz="1600" dirty="0"/>
            </a:br>
            <a:r>
              <a:rPr lang="it-IT" sz="1600" b="1" dirty="0" smtClean="0"/>
              <a:t>61</a:t>
            </a:r>
            <a:r>
              <a:rPr lang="it-IT" sz="1600" dirty="0" smtClean="0"/>
              <a:t> </a:t>
            </a:r>
            <a:r>
              <a:rPr lang="it-IT" sz="1600" dirty="0"/>
              <a:t>mln in Europe </a:t>
            </a:r>
            <a:br>
              <a:rPr lang="it-IT" sz="1600" dirty="0"/>
            </a:br>
            <a:r>
              <a:rPr lang="it-IT" sz="1600" dirty="0"/>
              <a:t/>
            </a:r>
            <a:br>
              <a:rPr lang="it-IT" sz="1600" dirty="0"/>
            </a:br>
            <a:endParaRPr lang="it-IT" sz="1600" dirty="0">
              <a:solidFill>
                <a:srgbClr val="002060"/>
              </a:solidFill>
            </a:endParaRPr>
          </a:p>
        </p:txBody>
      </p:sp>
      <p:pic>
        <p:nvPicPr>
          <p:cNvPr id="2" name="Immagine 1"/>
          <p:cNvPicPr>
            <a:picLocks noChangeAspect="1"/>
          </p:cNvPicPr>
          <p:nvPr/>
        </p:nvPicPr>
        <p:blipFill>
          <a:blip r:embed="rId3"/>
          <a:stretch>
            <a:fillRect/>
          </a:stretch>
        </p:blipFill>
        <p:spPr>
          <a:xfrm>
            <a:off x="6384032" y="635613"/>
            <a:ext cx="4672873" cy="3585475"/>
          </a:xfrm>
          <a:prstGeom prst="rect">
            <a:avLst/>
          </a:prstGeom>
        </p:spPr>
      </p:pic>
      <p:pic>
        <p:nvPicPr>
          <p:cNvPr id="5" name="Immagine 4"/>
          <p:cNvPicPr>
            <a:picLocks noChangeAspect="1"/>
          </p:cNvPicPr>
          <p:nvPr/>
        </p:nvPicPr>
        <p:blipFill>
          <a:blip r:embed="rId4"/>
          <a:stretch>
            <a:fillRect/>
          </a:stretch>
        </p:blipFill>
        <p:spPr>
          <a:xfrm>
            <a:off x="263352" y="1612504"/>
            <a:ext cx="4968552" cy="4983384"/>
          </a:xfrm>
          <a:prstGeom prst="rect">
            <a:avLst/>
          </a:prstGeom>
        </p:spPr>
      </p:pic>
      <p:pic>
        <p:nvPicPr>
          <p:cNvPr id="7" name="Immagine 6"/>
          <p:cNvPicPr>
            <a:picLocks noChangeAspect="1"/>
          </p:cNvPicPr>
          <p:nvPr/>
        </p:nvPicPr>
        <p:blipFill>
          <a:blip r:embed="rId5"/>
          <a:stretch>
            <a:fillRect/>
          </a:stretch>
        </p:blipFill>
        <p:spPr>
          <a:xfrm>
            <a:off x="5757424" y="4746788"/>
            <a:ext cx="5955200" cy="1202492"/>
          </a:xfrm>
          <a:prstGeom prst="rect">
            <a:avLst/>
          </a:prstGeom>
        </p:spPr>
      </p:pic>
      <p:pic>
        <p:nvPicPr>
          <p:cNvPr id="9" name="Immagine 8"/>
          <p:cNvPicPr>
            <a:picLocks noChangeAspect="1"/>
          </p:cNvPicPr>
          <p:nvPr/>
        </p:nvPicPr>
        <p:blipFill>
          <a:blip r:embed="rId6"/>
          <a:stretch>
            <a:fillRect/>
          </a:stretch>
        </p:blipFill>
        <p:spPr>
          <a:xfrm>
            <a:off x="695400" y="375350"/>
            <a:ext cx="1872208" cy="965418"/>
          </a:xfrm>
          <a:prstGeom prst="rect">
            <a:avLst/>
          </a:prstGeom>
        </p:spPr>
      </p:pic>
    </p:spTree>
    <p:extLst>
      <p:ext uri="{BB962C8B-B14F-4D97-AF65-F5344CB8AC3E}">
        <p14:creationId xmlns:p14="http://schemas.microsoft.com/office/powerpoint/2010/main" val="1325977459"/>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4294967295"/>
          </p:nvPr>
        </p:nvSpPr>
        <p:spPr>
          <a:xfrm>
            <a:off x="7029336" y="6356355"/>
            <a:ext cx="2743200" cy="365125"/>
          </a:xfrm>
          <a:prstGeom prst="rect">
            <a:avLst/>
          </a:prstGeom>
        </p:spPr>
        <p:txBody>
          <a:bodyPr vert="horz" wrap="square" lIns="91440" tIns="45720" rIns="91440" bIns="45720" numCol="1" rtlCol="0" anchor="ctr" anchorCtr="0" compatLnSpc="1">
            <a:prstTxWarp prst="textNoShape">
              <a:avLst/>
            </a:prstTxWarp>
          </a:bodyPr>
          <a:lstStyle>
            <a:lvl1pPr algn="r">
              <a:defRPr sz="1400">
                <a:solidFill>
                  <a:schemeClr val="tx1">
                    <a:tint val="75000"/>
                  </a:schemeClr>
                </a:solidFill>
              </a:defRPr>
            </a:lvl1pPr>
          </a:lstStyle>
          <a:p>
            <a:pPr>
              <a:defRPr/>
            </a:pPr>
            <a:fld id="{ADA949D1-937A-1F49-BD79-4A54BE61718F}" type="slidenum">
              <a:rPr lang="it-IT">
                <a:solidFill>
                  <a:prstClr val="black">
                    <a:tint val="75000"/>
                  </a:prstClr>
                </a:solidFill>
              </a:rPr>
              <a:pPr>
                <a:defRPr/>
              </a:pPr>
              <a:t>9</a:t>
            </a:fld>
            <a:endParaRPr lang="it-IT" dirty="0">
              <a:solidFill>
                <a:prstClr val="black">
                  <a:tint val="75000"/>
                </a:prst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5600" y="1227198"/>
            <a:ext cx="6659708" cy="4362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tangolo 1"/>
          <p:cNvSpPr/>
          <p:nvPr/>
        </p:nvSpPr>
        <p:spPr>
          <a:xfrm>
            <a:off x="2054942" y="363300"/>
            <a:ext cx="8170606" cy="430887"/>
          </a:xfrm>
          <a:prstGeom prst="rect">
            <a:avLst/>
          </a:prstGeom>
        </p:spPr>
        <p:txBody>
          <a:bodyPr wrap="square">
            <a:spAutoFit/>
          </a:bodyPr>
          <a:lstStyle/>
          <a:p>
            <a:pPr defTabSz="457200">
              <a:defRPr/>
            </a:pPr>
            <a:r>
              <a:rPr lang="it-IT" sz="2200" b="1" u="none" dirty="0">
                <a:solidFill>
                  <a:srgbClr val="0070C0"/>
                </a:solidFill>
              </a:rPr>
              <a:t>Debito pubblico su Pil </a:t>
            </a:r>
            <a:r>
              <a:rPr lang="it-IT" sz="2200" b="1" u="none" dirty="0">
                <a:solidFill>
                  <a:prstClr val="black"/>
                </a:solidFill>
              </a:rPr>
              <a:t>e</a:t>
            </a:r>
            <a:r>
              <a:rPr lang="it-IT" sz="2200" b="1" u="none" dirty="0">
                <a:solidFill>
                  <a:srgbClr val="0070C0"/>
                </a:solidFill>
              </a:rPr>
              <a:t> </a:t>
            </a:r>
            <a:r>
              <a:rPr lang="it-IT" sz="2200" b="1" u="none" dirty="0">
                <a:solidFill>
                  <a:srgbClr val="C00000"/>
                </a:solidFill>
              </a:rPr>
              <a:t>Tasso di fecondità totale</a:t>
            </a:r>
            <a:r>
              <a:rPr lang="it-IT" sz="2200" b="1" u="none" dirty="0">
                <a:solidFill>
                  <a:prstClr val="black"/>
                </a:solidFill>
              </a:rPr>
              <a:t>. </a:t>
            </a:r>
            <a:endParaRPr lang="it-IT" sz="2200" u="none" dirty="0">
              <a:solidFill>
                <a:prstClr val="black"/>
              </a:solidFill>
            </a:endParaRPr>
          </a:p>
        </p:txBody>
      </p:sp>
      <p:sp>
        <p:nvSpPr>
          <p:cNvPr id="13" name="Sottotitolo 2"/>
          <p:cNvSpPr txBox="1">
            <a:spLocks/>
          </p:cNvSpPr>
          <p:nvPr/>
        </p:nvSpPr>
        <p:spPr>
          <a:xfrm>
            <a:off x="2728004" y="6021289"/>
            <a:ext cx="6659856" cy="597227"/>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it-IT" sz="1800" u="none" dirty="0">
                <a:solidFill>
                  <a:prstClr val="black"/>
                </a:solidFill>
                <a:latin typeface="Tahoma"/>
              </a:rPr>
              <a:t>Dopo «Trenta gloriosi»: cambia la condizione giovanile, il ruolo della donna, mutano valori, norme e comportamenti, si trasforma il mercato del lavoro.</a:t>
            </a:r>
            <a:endParaRPr lang="it-IT" sz="1800" u="none" dirty="0">
              <a:solidFill>
                <a:prstClr val="black"/>
              </a:solidFill>
              <a:latin typeface="Signika Light" charset="0"/>
              <a:ea typeface="Signika Light" charset="0"/>
              <a:cs typeface="Signika Light" charset="0"/>
            </a:endParaRPr>
          </a:p>
        </p:txBody>
      </p:sp>
      <p:sp>
        <p:nvSpPr>
          <p:cNvPr id="11" name="CasellaDiTesto 10"/>
          <p:cNvSpPr txBox="1"/>
          <p:nvPr/>
        </p:nvSpPr>
        <p:spPr>
          <a:xfrm>
            <a:off x="9155309" y="3265240"/>
            <a:ext cx="1333180" cy="307777"/>
          </a:xfrm>
          <a:prstGeom prst="rect">
            <a:avLst/>
          </a:prstGeom>
          <a:noFill/>
        </p:spPr>
        <p:txBody>
          <a:bodyPr wrap="square" rtlCol="0">
            <a:spAutoFit/>
          </a:bodyPr>
          <a:lstStyle/>
          <a:p>
            <a:pPr>
              <a:defRPr/>
            </a:pPr>
            <a:r>
              <a:rPr lang="it-IT" sz="1400" b="1" i="1" u="none" dirty="0" smtClean="0">
                <a:solidFill>
                  <a:srgbClr val="C00000"/>
                </a:solidFill>
              </a:rPr>
              <a:t>1,29</a:t>
            </a:r>
            <a:r>
              <a:rPr lang="it-IT" sz="1400" b="1" i="1" u="none" dirty="0" smtClean="0">
                <a:solidFill>
                  <a:srgbClr val="000000"/>
                </a:solidFill>
              </a:rPr>
              <a:t> </a:t>
            </a:r>
            <a:r>
              <a:rPr lang="it-IT" sz="1400" b="1" i="1" u="none" dirty="0">
                <a:solidFill>
                  <a:srgbClr val="000000"/>
                </a:solidFill>
              </a:rPr>
              <a:t>(1,45)</a:t>
            </a:r>
          </a:p>
        </p:txBody>
      </p:sp>
    </p:spTree>
    <p:extLst>
      <p:ext uri="{BB962C8B-B14F-4D97-AF65-F5344CB8AC3E}">
        <p14:creationId xmlns:p14="http://schemas.microsoft.com/office/powerpoint/2010/main" val="19534850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Segnaposto numero diapositiva 5"/>
          <p:cNvSpPr>
            <a:spLocks noGrp="1"/>
          </p:cNvSpPr>
          <p:nvPr>
            <p:ph type="sldNum" sz="quarter" idx="4294967295"/>
          </p:nvPr>
        </p:nvSpPr>
        <p:spPr>
          <a:xfrm>
            <a:off x="8095828" y="6165304"/>
            <a:ext cx="1905000" cy="457200"/>
          </a:xfrm>
          <a:prstGeom prst="rect">
            <a:avLst/>
          </a:prstGeom>
        </p:spPr>
        <p:txBody>
          <a:bodyPr/>
          <a:lstStyle>
            <a:lvl1pPr eaLnBrk="0" hangingPunct="0">
              <a:defRPr sz="2400" u="sng">
                <a:solidFill>
                  <a:schemeClr val="tx1"/>
                </a:solidFill>
                <a:latin typeface="Tahoma" pitchFamily="34" charset="0"/>
              </a:defRPr>
            </a:lvl1pPr>
            <a:lvl2pPr marL="742950" indent="-285750" eaLnBrk="0" hangingPunct="0">
              <a:defRPr sz="2400" u="sng">
                <a:solidFill>
                  <a:schemeClr val="tx1"/>
                </a:solidFill>
                <a:latin typeface="Tahoma" pitchFamily="34" charset="0"/>
              </a:defRPr>
            </a:lvl2pPr>
            <a:lvl3pPr marL="1143000" indent="-228600" eaLnBrk="0" hangingPunct="0">
              <a:defRPr sz="2400" u="sng">
                <a:solidFill>
                  <a:schemeClr val="tx1"/>
                </a:solidFill>
                <a:latin typeface="Tahoma" pitchFamily="34" charset="0"/>
              </a:defRPr>
            </a:lvl3pPr>
            <a:lvl4pPr marL="1600200" indent="-228600" eaLnBrk="0" hangingPunct="0">
              <a:defRPr sz="2400" u="sng">
                <a:solidFill>
                  <a:schemeClr val="tx1"/>
                </a:solidFill>
                <a:latin typeface="Tahoma" pitchFamily="34" charset="0"/>
              </a:defRPr>
            </a:lvl4pPr>
            <a:lvl5pPr marL="2057400" indent="-228600" eaLnBrk="0" hangingPunct="0">
              <a:defRPr sz="2400" u="sng">
                <a:solidFill>
                  <a:schemeClr val="tx1"/>
                </a:solidFill>
                <a:latin typeface="Tahoma" pitchFamily="34" charset="0"/>
              </a:defRPr>
            </a:lvl5pPr>
            <a:lvl6pPr marL="2514600" indent="-228600" eaLnBrk="0" fontAlgn="base" hangingPunct="0">
              <a:spcBef>
                <a:spcPct val="0"/>
              </a:spcBef>
              <a:spcAft>
                <a:spcPct val="0"/>
              </a:spcAft>
              <a:defRPr sz="2400" u="sng">
                <a:solidFill>
                  <a:schemeClr val="tx1"/>
                </a:solidFill>
                <a:latin typeface="Tahoma" pitchFamily="34" charset="0"/>
              </a:defRPr>
            </a:lvl6pPr>
            <a:lvl7pPr marL="2971800" indent="-228600" eaLnBrk="0" fontAlgn="base" hangingPunct="0">
              <a:spcBef>
                <a:spcPct val="0"/>
              </a:spcBef>
              <a:spcAft>
                <a:spcPct val="0"/>
              </a:spcAft>
              <a:defRPr sz="2400" u="sng">
                <a:solidFill>
                  <a:schemeClr val="tx1"/>
                </a:solidFill>
                <a:latin typeface="Tahoma" pitchFamily="34" charset="0"/>
              </a:defRPr>
            </a:lvl7pPr>
            <a:lvl8pPr marL="3429000" indent="-228600" eaLnBrk="0" fontAlgn="base" hangingPunct="0">
              <a:spcBef>
                <a:spcPct val="0"/>
              </a:spcBef>
              <a:spcAft>
                <a:spcPct val="0"/>
              </a:spcAft>
              <a:defRPr sz="2400" u="sng">
                <a:solidFill>
                  <a:schemeClr val="tx1"/>
                </a:solidFill>
                <a:latin typeface="Tahoma" pitchFamily="34" charset="0"/>
              </a:defRPr>
            </a:lvl8pPr>
            <a:lvl9pPr marL="3886200" indent="-228600" eaLnBrk="0" fontAlgn="base" hangingPunct="0">
              <a:spcBef>
                <a:spcPct val="0"/>
              </a:spcBef>
              <a:spcAft>
                <a:spcPct val="0"/>
              </a:spcAft>
              <a:defRPr sz="2400" u="sng">
                <a:solidFill>
                  <a:schemeClr val="tx1"/>
                </a:solidFill>
                <a:latin typeface="Tahoma" pitchFamily="34" charset="0"/>
              </a:defRPr>
            </a:lvl9pPr>
          </a:lstStyle>
          <a:p>
            <a:pPr fontAlgn="auto">
              <a:spcBef>
                <a:spcPts val="0"/>
              </a:spcBef>
              <a:spcAft>
                <a:spcPts val="0"/>
              </a:spcAft>
              <a:defRPr/>
            </a:pPr>
            <a:fld id="{747411D4-4846-4F02-A935-47F2F78A686F}" type="slidenum">
              <a:rPr lang="en-US" sz="1400" u="none">
                <a:solidFill>
                  <a:prstClr val="black"/>
                </a:solidFill>
                <a:latin typeface="Times New Roman" pitchFamily="18" charset="0"/>
              </a:rPr>
              <a:pPr fontAlgn="auto">
                <a:spcBef>
                  <a:spcPts val="0"/>
                </a:spcBef>
                <a:spcAft>
                  <a:spcPts val="0"/>
                </a:spcAft>
                <a:defRPr/>
              </a:pPr>
              <a:t>10</a:t>
            </a:fld>
            <a:endParaRPr lang="en-US" sz="1400" u="none">
              <a:solidFill>
                <a:prstClr val="black"/>
              </a:solidFill>
              <a:latin typeface="Times New Roman" pitchFamily="18" charset="0"/>
            </a:endParaRPr>
          </a:p>
        </p:txBody>
      </p:sp>
      <p:sp>
        <p:nvSpPr>
          <p:cNvPr id="4" name="CasellaDiTesto 2"/>
          <p:cNvSpPr txBox="1">
            <a:spLocks noChangeArrowheads="1"/>
          </p:cNvSpPr>
          <p:nvPr/>
        </p:nvSpPr>
        <p:spPr bwMode="auto">
          <a:xfrm>
            <a:off x="1844642" y="182496"/>
            <a:ext cx="8355814" cy="1506237"/>
          </a:xfrm>
          <a:prstGeom prst="rect">
            <a:avLst/>
          </a:prstGeom>
          <a:no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fontAlgn="auto" hangingPunct="1">
              <a:spcBef>
                <a:spcPts val="0"/>
              </a:spcBef>
              <a:spcAft>
                <a:spcPts val="0"/>
              </a:spcAft>
              <a:defRPr/>
            </a:pPr>
            <a:r>
              <a:rPr lang="it-IT" sz="2000" b="1" u="none" dirty="0" smtClean="0">
                <a:solidFill>
                  <a:srgbClr val="C00000"/>
                </a:solidFill>
                <a:latin typeface="Tahoma"/>
                <a:ea typeface="ＭＳ Ｐゴシック" pitchFamily="34" charset="-128"/>
              </a:rPr>
              <a:t>GIOVANI: Freni </a:t>
            </a:r>
            <a:r>
              <a:rPr lang="it-IT" sz="2000" b="1" u="none" dirty="0">
                <a:solidFill>
                  <a:srgbClr val="C00000"/>
                </a:solidFill>
                <a:latin typeface="Tahoma"/>
                <a:ea typeface="ＭＳ Ｐゴシック" pitchFamily="34" charset="-128"/>
              </a:rPr>
              <a:t>alla formazione di una famiglia</a:t>
            </a:r>
          </a:p>
          <a:p>
            <a:pPr defTabSz="457200" eaLnBrk="1" fontAlgn="auto" hangingPunct="1">
              <a:spcBef>
                <a:spcPts val="0"/>
              </a:spcBef>
              <a:spcAft>
                <a:spcPts val="0"/>
              </a:spcAft>
              <a:defRPr/>
            </a:pPr>
            <a:endParaRPr lang="it-IT" sz="1800" b="1" u="none" dirty="0">
              <a:solidFill>
                <a:prstClr val="black"/>
              </a:solidFill>
              <a:latin typeface="Tahoma"/>
              <a:ea typeface="ＭＳ Ｐゴシック" pitchFamily="34" charset="-128"/>
            </a:endParaRPr>
          </a:p>
          <a:p>
            <a:pPr defTabSz="457200" eaLnBrk="1" fontAlgn="auto" hangingPunct="1">
              <a:spcBef>
                <a:spcPts val="0"/>
              </a:spcBef>
              <a:spcAft>
                <a:spcPts val="0"/>
              </a:spcAft>
              <a:defRPr/>
            </a:pPr>
            <a:endParaRPr lang="it-IT" sz="1800" b="1" u="none" dirty="0">
              <a:solidFill>
                <a:prstClr val="black"/>
              </a:solidFill>
              <a:latin typeface="Tahoma"/>
              <a:ea typeface="ＭＳ Ｐゴシック" pitchFamily="34" charset="-128"/>
            </a:endParaRPr>
          </a:p>
          <a:p>
            <a:pPr defTabSz="457200" eaLnBrk="1" fontAlgn="auto" hangingPunct="1">
              <a:spcBef>
                <a:spcPts val="0"/>
              </a:spcBef>
              <a:spcAft>
                <a:spcPts val="0"/>
              </a:spcAft>
              <a:defRPr/>
            </a:pPr>
            <a:r>
              <a:rPr lang="it-IT" sz="1800" b="1" u="none" dirty="0">
                <a:solidFill>
                  <a:prstClr val="black"/>
                </a:solidFill>
                <a:latin typeface="Tahoma"/>
                <a:ea typeface="ＭＳ Ｐゴシック" pitchFamily="34" charset="-128"/>
              </a:rPr>
              <a:t>Relazione tra percentuale di giovani che </a:t>
            </a:r>
          </a:p>
          <a:p>
            <a:pPr defTabSz="457200" eaLnBrk="1" fontAlgn="auto" hangingPunct="1">
              <a:spcBef>
                <a:spcPts val="0"/>
              </a:spcBef>
              <a:spcAft>
                <a:spcPts val="0"/>
              </a:spcAft>
              <a:defRPr/>
            </a:pPr>
            <a:r>
              <a:rPr lang="it-IT" sz="1800" b="1" u="none" dirty="0">
                <a:solidFill>
                  <a:prstClr val="black"/>
                </a:solidFill>
                <a:latin typeface="Tahoma"/>
                <a:ea typeface="ＭＳ Ｐゴシック" pitchFamily="34" charset="-128"/>
              </a:rPr>
              <a:t>vivono con i genitori e NEET. </a:t>
            </a:r>
            <a:r>
              <a:rPr lang="it-IT" sz="1800" u="none" dirty="0">
                <a:solidFill>
                  <a:srgbClr val="000000"/>
                </a:solidFill>
                <a:latin typeface="Tahoma"/>
                <a:ea typeface="ＭＳ Ｐゴシック" pitchFamily="34" charset="-128"/>
              </a:rPr>
              <a:t>Paesi europei. </a:t>
            </a:r>
          </a:p>
        </p:txBody>
      </p:sp>
      <p:pic>
        <p:nvPicPr>
          <p:cNvPr id="808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3512" y="1988840"/>
            <a:ext cx="5307402" cy="3469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6240016" y="2514382"/>
            <a:ext cx="1008112" cy="338554"/>
          </a:xfrm>
          <a:prstGeom prst="rect">
            <a:avLst/>
          </a:prstGeom>
          <a:noFill/>
        </p:spPr>
        <p:txBody>
          <a:bodyPr wrap="square" rtlCol="0">
            <a:spAutoFit/>
          </a:bodyPr>
          <a:lstStyle/>
          <a:p>
            <a:pPr defTabSz="457200" fontAlgn="auto">
              <a:spcBef>
                <a:spcPts val="0"/>
              </a:spcBef>
              <a:spcAft>
                <a:spcPts val="0"/>
              </a:spcAft>
            </a:pPr>
            <a:r>
              <a:rPr lang="it-IT" sz="1600" b="1" i="1" u="none" dirty="0">
                <a:solidFill>
                  <a:srgbClr val="C00000"/>
                </a:solidFill>
                <a:latin typeface="Calibri"/>
              </a:rPr>
              <a:t>Italia</a:t>
            </a:r>
          </a:p>
        </p:txBody>
      </p:sp>
      <p:sp>
        <p:nvSpPr>
          <p:cNvPr id="6" name="Rectangle 2"/>
          <p:cNvSpPr txBox="1">
            <a:spLocks noChangeArrowheads="1"/>
          </p:cNvSpPr>
          <p:nvPr/>
        </p:nvSpPr>
        <p:spPr bwMode="auto">
          <a:xfrm>
            <a:off x="4234719" y="5802511"/>
            <a:ext cx="2880122" cy="290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eaLnBrk="0" hangingPunct="0">
              <a:defRPr sz="2400" u="sng">
                <a:solidFill>
                  <a:schemeClr val="tx1"/>
                </a:solidFill>
                <a:latin typeface="Tahoma" pitchFamily="34" charset="0"/>
                <a:cs typeface="Arial" charset="0"/>
              </a:defRPr>
            </a:lvl1pPr>
            <a:lvl2pPr marL="742950" indent="-285750" eaLnBrk="0" hangingPunct="0">
              <a:defRPr sz="2400" u="sng">
                <a:solidFill>
                  <a:schemeClr val="tx1"/>
                </a:solidFill>
                <a:latin typeface="Tahoma" pitchFamily="34" charset="0"/>
                <a:cs typeface="Arial" charset="0"/>
              </a:defRPr>
            </a:lvl2pPr>
            <a:lvl3pPr marL="1143000" indent="-228600" eaLnBrk="0" hangingPunct="0">
              <a:defRPr sz="2400" u="sng">
                <a:solidFill>
                  <a:schemeClr val="tx1"/>
                </a:solidFill>
                <a:latin typeface="Tahoma" pitchFamily="34" charset="0"/>
                <a:cs typeface="Arial" charset="0"/>
              </a:defRPr>
            </a:lvl3pPr>
            <a:lvl4pPr marL="1600200" indent="-228600" eaLnBrk="0" hangingPunct="0">
              <a:defRPr sz="2400" u="sng">
                <a:solidFill>
                  <a:schemeClr val="tx1"/>
                </a:solidFill>
                <a:latin typeface="Tahoma" pitchFamily="34" charset="0"/>
                <a:cs typeface="Arial" charset="0"/>
              </a:defRPr>
            </a:lvl4pPr>
            <a:lvl5pPr marL="2057400" indent="-228600" eaLnBrk="0" hangingPunct="0">
              <a:defRPr sz="2400" u="sng">
                <a:solidFill>
                  <a:schemeClr val="tx1"/>
                </a:solidFill>
                <a:latin typeface="Tahoma" pitchFamily="34" charset="0"/>
                <a:cs typeface="Arial" charset="0"/>
              </a:defRPr>
            </a:lvl5pPr>
            <a:lvl6pPr marL="2514600" indent="-228600" eaLnBrk="0" fontAlgn="base" hangingPunct="0">
              <a:spcBef>
                <a:spcPct val="0"/>
              </a:spcBef>
              <a:spcAft>
                <a:spcPct val="0"/>
              </a:spcAft>
              <a:defRPr sz="2400" u="sng">
                <a:solidFill>
                  <a:schemeClr val="tx1"/>
                </a:solidFill>
                <a:latin typeface="Tahoma" pitchFamily="34" charset="0"/>
                <a:cs typeface="Arial" charset="0"/>
              </a:defRPr>
            </a:lvl6pPr>
            <a:lvl7pPr marL="2971800" indent="-228600" eaLnBrk="0" fontAlgn="base" hangingPunct="0">
              <a:spcBef>
                <a:spcPct val="0"/>
              </a:spcBef>
              <a:spcAft>
                <a:spcPct val="0"/>
              </a:spcAft>
              <a:defRPr sz="2400" u="sng">
                <a:solidFill>
                  <a:schemeClr val="tx1"/>
                </a:solidFill>
                <a:latin typeface="Tahoma" pitchFamily="34" charset="0"/>
                <a:cs typeface="Arial" charset="0"/>
              </a:defRPr>
            </a:lvl7pPr>
            <a:lvl8pPr marL="3429000" indent="-228600" eaLnBrk="0" fontAlgn="base" hangingPunct="0">
              <a:spcBef>
                <a:spcPct val="0"/>
              </a:spcBef>
              <a:spcAft>
                <a:spcPct val="0"/>
              </a:spcAft>
              <a:defRPr sz="2400" u="sng">
                <a:solidFill>
                  <a:schemeClr val="tx1"/>
                </a:solidFill>
                <a:latin typeface="Tahoma" pitchFamily="34" charset="0"/>
                <a:cs typeface="Arial" charset="0"/>
              </a:defRPr>
            </a:lvl8pPr>
            <a:lvl9pPr marL="3886200" indent="-228600" eaLnBrk="0" fontAlgn="base" hangingPunct="0">
              <a:spcBef>
                <a:spcPct val="0"/>
              </a:spcBef>
              <a:spcAft>
                <a:spcPct val="0"/>
              </a:spcAft>
              <a:defRPr sz="2400" u="sng">
                <a:solidFill>
                  <a:schemeClr val="tx1"/>
                </a:solidFill>
                <a:latin typeface="Tahoma" pitchFamily="34" charset="0"/>
                <a:cs typeface="Arial" charset="0"/>
              </a:defRPr>
            </a:lvl9pPr>
          </a:lstStyle>
          <a:p>
            <a:pPr defTabSz="457200" fontAlgn="auto">
              <a:spcBef>
                <a:spcPts val="0"/>
              </a:spcBef>
              <a:spcAft>
                <a:spcPts val="0"/>
              </a:spcAft>
            </a:pPr>
            <a:r>
              <a:rPr lang="it-IT" sz="1000" u="none" dirty="0">
                <a:solidFill>
                  <a:prstClr val="black"/>
                </a:solidFill>
              </a:rPr>
              <a:t>Fonte: Elaborazione su dati </a:t>
            </a:r>
            <a:r>
              <a:rPr lang="it-IT" sz="1000" u="none" dirty="0" err="1">
                <a:solidFill>
                  <a:prstClr val="black"/>
                </a:solidFill>
              </a:rPr>
              <a:t>Eurostat</a:t>
            </a:r>
            <a:endParaRPr lang="it-IT" sz="1000" u="none" dirty="0">
              <a:solidFill>
                <a:prstClr val="black"/>
              </a:solidFill>
            </a:endParaRPr>
          </a:p>
        </p:txBody>
      </p:sp>
      <p:pic>
        <p:nvPicPr>
          <p:cNvPr id="5" name="Immagine 4"/>
          <p:cNvPicPr>
            <a:picLocks noChangeAspect="1"/>
          </p:cNvPicPr>
          <p:nvPr/>
        </p:nvPicPr>
        <p:blipFill>
          <a:blip r:embed="rId4"/>
          <a:stretch>
            <a:fillRect/>
          </a:stretch>
        </p:blipFill>
        <p:spPr>
          <a:xfrm>
            <a:off x="7106363" y="2060848"/>
            <a:ext cx="4174213" cy="2016224"/>
          </a:xfrm>
          <a:prstGeom prst="rect">
            <a:avLst/>
          </a:prstGeom>
        </p:spPr>
      </p:pic>
      <p:sp>
        <p:nvSpPr>
          <p:cNvPr id="10" name="Rectangle 2"/>
          <p:cNvSpPr txBox="1">
            <a:spLocks noChangeArrowheads="1"/>
          </p:cNvSpPr>
          <p:nvPr/>
        </p:nvSpPr>
        <p:spPr bwMode="auto">
          <a:xfrm>
            <a:off x="9787571" y="4275270"/>
            <a:ext cx="1447625" cy="31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eaLnBrk="0" hangingPunct="0">
              <a:defRPr sz="2400" u="sng">
                <a:solidFill>
                  <a:schemeClr val="tx1"/>
                </a:solidFill>
                <a:latin typeface="Tahoma" pitchFamily="34" charset="0"/>
                <a:cs typeface="Arial" charset="0"/>
              </a:defRPr>
            </a:lvl1pPr>
            <a:lvl2pPr marL="742950" indent="-285750" eaLnBrk="0" hangingPunct="0">
              <a:defRPr sz="2400" u="sng">
                <a:solidFill>
                  <a:schemeClr val="tx1"/>
                </a:solidFill>
                <a:latin typeface="Tahoma" pitchFamily="34" charset="0"/>
                <a:cs typeface="Arial" charset="0"/>
              </a:defRPr>
            </a:lvl2pPr>
            <a:lvl3pPr marL="1143000" indent="-228600" eaLnBrk="0" hangingPunct="0">
              <a:defRPr sz="2400" u="sng">
                <a:solidFill>
                  <a:schemeClr val="tx1"/>
                </a:solidFill>
                <a:latin typeface="Tahoma" pitchFamily="34" charset="0"/>
                <a:cs typeface="Arial" charset="0"/>
              </a:defRPr>
            </a:lvl3pPr>
            <a:lvl4pPr marL="1600200" indent="-228600" eaLnBrk="0" hangingPunct="0">
              <a:defRPr sz="2400" u="sng">
                <a:solidFill>
                  <a:schemeClr val="tx1"/>
                </a:solidFill>
                <a:latin typeface="Tahoma" pitchFamily="34" charset="0"/>
                <a:cs typeface="Arial" charset="0"/>
              </a:defRPr>
            </a:lvl4pPr>
            <a:lvl5pPr marL="2057400" indent="-228600" eaLnBrk="0" hangingPunct="0">
              <a:defRPr sz="2400" u="sng">
                <a:solidFill>
                  <a:schemeClr val="tx1"/>
                </a:solidFill>
                <a:latin typeface="Tahoma" pitchFamily="34" charset="0"/>
                <a:cs typeface="Arial" charset="0"/>
              </a:defRPr>
            </a:lvl5pPr>
            <a:lvl6pPr marL="2514600" indent="-228600" eaLnBrk="0" fontAlgn="base" hangingPunct="0">
              <a:spcBef>
                <a:spcPct val="0"/>
              </a:spcBef>
              <a:spcAft>
                <a:spcPct val="0"/>
              </a:spcAft>
              <a:defRPr sz="2400" u="sng">
                <a:solidFill>
                  <a:schemeClr val="tx1"/>
                </a:solidFill>
                <a:latin typeface="Tahoma" pitchFamily="34" charset="0"/>
                <a:cs typeface="Arial" charset="0"/>
              </a:defRPr>
            </a:lvl6pPr>
            <a:lvl7pPr marL="2971800" indent="-228600" eaLnBrk="0" fontAlgn="base" hangingPunct="0">
              <a:spcBef>
                <a:spcPct val="0"/>
              </a:spcBef>
              <a:spcAft>
                <a:spcPct val="0"/>
              </a:spcAft>
              <a:defRPr sz="2400" u="sng">
                <a:solidFill>
                  <a:schemeClr val="tx1"/>
                </a:solidFill>
                <a:latin typeface="Tahoma" pitchFamily="34" charset="0"/>
                <a:cs typeface="Arial" charset="0"/>
              </a:defRPr>
            </a:lvl7pPr>
            <a:lvl8pPr marL="3429000" indent="-228600" eaLnBrk="0" fontAlgn="base" hangingPunct="0">
              <a:spcBef>
                <a:spcPct val="0"/>
              </a:spcBef>
              <a:spcAft>
                <a:spcPct val="0"/>
              </a:spcAft>
              <a:defRPr sz="2400" u="sng">
                <a:solidFill>
                  <a:schemeClr val="tx1"/>
                </a:solidFill>
                <a:latin typeface="Tahoma" pitchFamily="34" charset="0"/>
                <a:cs typeface="Arial" charset="0"/>
              </a:defRPr>
            </a:lvl8pPr>
            <a:lvl9pPr marL="3886200" indent="-228600" eaLnBrk="0" fontAlgn="base" hangingPunct="0">
              <a:spcBef>
                <a:spcPct val="0"/>
              </a:spcBef>
              <a:spcAft>
                <a:spcPct val="0"/>
              </a:spcAft>
              <a:defRPr sz="2400" u="sng">
                <a:solidFill>
                  <a:schemeClr val="tx1"/>
                </a:solidFill>
                <a:latin typeface="Tahoma" pitchFamily="34" charset="0"/>
                <a:cs typeface="Arial" charset="0"/>
              </a:defRPr>
            </a:lvl9pPr>
          </a:lstStyle>
          <a:p>
            <a:pPr defTabSz="457200" fontAlgn="auto">
              <a:spcBef>
                <a:spcPts val="0"/>
              </a:spcBef>
              <a:spcAft>
                <a:spcPts val="0"/>
              </a:spcAft>
            </a:pPr>
            <a:r>
              <a:rPr lang="it-IT" sz="1000" u="none" dirty="0">
                <a:solidFill>
                  <a:prstClr val="black"/>
                </a:solidFill>
              </a:rPr>
              <a:t>Fonte: Istat</a:t>
            </a:r>
          </a:p>
        </p:txBody>
      </p:sp>
    </p:spTree>
    <p:extLst>
      <p:ext uri="{BB962C8B-B14F-4D97-AF65-F5344CB8AC3E}">
        <p14:creationId xmlns:p14="http://schemas.microsoft.com/office/powerpoint/2010/main" val="31806312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bwMode="auto">
          <a:xfrm>
            <a:off x="2006640" y="920452"/>
            <a:ext cx="8481848" cy="4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auto">
              <a:lnSpc>
                <a:spcPct val="80000"/>
              </a:lnSpc>
              <a:spcBef>
                <a:spcPct val="20000"/>
              </a:spcBef>
              <a:spcAft>
                <a:spcPts val="0"/>
              </a:spcAft>
              <a:defRPr/>
            </a:pPr>
            <a:r>
              <a:rPr lang="it-IT" sz="2000" b="1" u="none" dirty="0" smtClean="0">
                <a:solidFill>
                  <a:srgbClr val="C00000"/>
                </a:solidFill>
              </a:rPr>
              <a:t>DONNE/COPPIE: Freni </a:t>
            </a:r>
            <a:r>
              <a:rPr lang="it-IT" sz="2000" b="1" u="none" dirty="0">
                <a:solidFill>
                  <a:srgbClr val="C00000"/>
                </a:solidFill>
              </a:rPr>
              <a:t>alla progressione oltre il primo figlio</a:t>
            </a: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504" y="1754999"/>
            <a:ext cx="9259443" cy="397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61741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p:cNvSpPr txBox="1">
            <a:spLocks/>
          </p:cNvSpPr>
          <p:nvPr/>
        </p:nvSpPr>
        <p:spPr>
          <a:xfrm>
            <a:off x="2107493" y="306427"/>
            <a:ext cx="7820278" cy="12393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pPr>
            <a:r>
              <a:rPr lang="it-IT" sz="2200" b="1" u="none" dirty="0">
                <a:solidFill>
                  <a:srgbClr val="0070C0"/>
                </a:solidFill>
                <a:latin typeface="Tahoma" pitchFamily="34" charset="0"/>
                <a:ea typeface="Tahoma" pitchFamily="34" charset="0"/>
                <a:cs typeface="Tahoma" pitchFamily="34" charset="0"/>
              </a:rPr>
              <a:t>Il crollo e la crisi (e dopo?)</a:t>
            </a:r>
          </a:p>
          <a:p>
            <a:pPr algn="ctr" fontAlgn="auto">
              <a:lnSpc>
                <a:spcPct val="100000"/>
              </a:lnSpc>
              <a:spcAft>
                <a:spcPts val="0"/>
              </a:spcAft>
            </a:pPr>
            <a:endParaRPr lang="it-IT" sz="2200" b="1" u="none" dirty="0">
              <a:solidFill>
                <a:srgbClr val="C00000"/>
              </a:solidFill>
              <a:latin typeface="Tahoma" pitchFamily="34" charset="0"/>
              <a:ea typeface="Tahoma" pitchFamily="34" charset="0"/>
              <a:cs typeface="Tahoma" pitchFamily="34" charset="0"/>
            </a:endParaRPr>
          </a:p>
          <a:p>
            <a:pPr fontAlgn="auto">
              <a:lnSpc>
                <a:spcPct val="100000"/>
              </a:lnSpc>
              <a:spcAft>
                <a:spcPts val="0"/>
              </a:spcAft>
            </a:pPr>
            <a:r>
              <a:rPr lang="it-IT" sz="1800" b="1" i="1" u="none" dirty="0">
                <a:solidFill>
                  <a:prstClr val="black"/>
                </a:solidFill>
                <a:latin typeface="Tahoma" pitchFamily="34" charset="0"/>
                <a:ea typeface="Tahoma" pitchFamily="34" charset="0"/>
                <a:cs typeface="Tahoma" pitchFamily="34" charset="0"/>
              </a:rPr>
              <a:t>Nascite in Italia 1946-2017</a:t>
            </a:r>
          </a:p>
        </p:txBody>
      </p:sp>
      <p:pic>
        <p:nvPicPr>
          <p:cNvPr id="2" name="Immagine 1"/>
          <p:cNvPicPr>
            <a:picLocks noChangeAspect="1"/>
          </p:cNvPicPr>
          <p:nvPr/>
        </p:nvPicPr>
        <p:blipFill>
          <a:blip r:embed="rId3"/>
          <a:stretch>
            <a:fillRect/>
          </a:stretch>
        </p:blipFill>
        <p:spPr>
          <a:xfrm>
            <a:off x="2107494" y="1545771"/>
            <a:ext cx="7851423" cy="5126306"/>
          </a:xfrm>
          <a:prstGeom prst="rect">
            <a:avLst/>
          </a:prstGeom>
        </p:spPr>
      </p:pic>
      <p:sp>
        <p:nvSpPr>
          <p:cNvPr id="4" name="CasellaDiTesto 3"/>
          <p:cNvSpPr txBox="1"/>
          <p:nvPr/>
        </p:nvSpPr>
        <p:spPr>
          <a:xfrm>
            <a:off x="8490859" y="4708626"/>
            <a:ext cx="1099456" cy="646331"/>
          </a:xfrm>
          <a:prstGeom prst="rect">
            <a:avLst/>
          </a:prstGeom>
          <a:noFill/>
        </p:spPr>
        <p:txBody>
          <a:bodyPr wrap="square" rtlCol="0">
            <a:spAutoFit/>
          </a:bodyPr>
          <a:lstStyle/>
          <a:p>
            <a:pPr fontAlgn="auto">
              <a:spcBef>
                <a:spcPts val="0"/>
              </a:spcBef>
              <a:spcAft>
                <a:spcPts val="0"/>
              </a:spcAft>
            </a:pPr>
            <a:r>
              <a:rPr lang="it-IT" sz="1800" u="none" dirty="0">
                <a:solidFill>
                  <a:prstClr val="black"/>
                </a:solidFill>
                <a:latin typeface="Calibri"/>
                <a:cs typeface="+mn-cs"/>
              </a:rPr>
              <a:t>577 mila (2008)</a:t>
            </a:r>
          </a:p>
        </p:txBody>
      </p:sp>
      <p:cxnSp>
        <p:nvCxnSpPr>
          <p:cNvPr id="8" name="Connettore 2 7"/>
          <p:cNvCxnSpPr/>
          <p:nvPr/>
        </p:nvCxnSpPr>
        <p:spPr>
          <a:xfrm>
            <a:off x="7805057" y="3195368"/>
            <a:ext cx="0" cy="54931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6" name="CasellaDiTesto 15"/>
          <p:cNvSpPr txBox="1"/>
          <p:nvPr/>
        </p:nvSpPr>
        <p:spPr>
          <a:xfrm>
            <a:off x="7391403" y="2473244"/>
            <a:ext cx="1099456" cy="646331"/>
          </a:xfrm>
          <a:prstGeom prst="rect">
            <a:avLst/>
          </a:prstGeom>
          <a:noFill/>
        </p:spPr>
        <p:txBody>
          <a:bodyPr wrap="square" rtlCol="0">
            <a:spAutoFit/>
          </a:bodyPr>
          <a:lstStyle/>
          <a:p>
            <a:pPr fontAlgn="auto">
              <a:spcBef>
                <a:spcPts val="0"/>
              </a:spcBef>
              <a:spcAft>
                <a:spcPts val="0"/>
              </a:spcAft>
            </a:pPr>
            <a:r>
              <a:rPr lang="it-IT" sz="1800" u="none" dirty="0">
                <a:solidFill>
                  <a:prstClr val="black"/>
                </a:solidFill>
                <a:latin typeface="Calibri"/>
                <a:cs typeface="+mn-cs"/>
              </a:rPr>
              <a:t>526 mila (1995)</a:t>
            </a:r>
          </a:p>
        </p:txBody>
      </p:sp>
      <p:cxnSp>
        <p:nvCxnSpPr>
          <p:cNvPr id="17" name="Connettore 2 16"/>
          <p:cNvCxnSpPr/>
          <p:nvPr/>
        </p:nvCxnSpPr>
        <p:spPr>
          <a:xfrm flipV="1">
            <a:off x="8969829" y="4068820"/>
            <a:ext cx="0" cy="49651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0" name="CasellaDiTesto 9"/>
          <p:cNvSpPr txBox="1"/>
          <p:nvPr/>
        </p:nvSpPr>
        <p:spPr>
          <a:xfrm>
            <a:off x="9927771" y="4133256"/>
            <a:ext cx="1154557" cy="646331"/>
          </a:xfrm>
          <a:prstGeom prst="rect">
            <a:avLst/>
          </a:prstGeom>
          <a:noFill/>
        </p:spPr>
        <p:txBody>
          <a:bodyPr wrap="square" rtlCol="0">
            <a:spAutoFit/>
          </a:bodyPr>
          <a:lstStyle/>
          <a:p>
            <a:pPr fontAlgn="auto">
              <a:spcBef>
                <a:spcPts val="0"/>
              </a:spcBef>
              <a:spcAft>
                <a:spcPts val="0"/>
              </a:spcAft>
            </a:pPr>
            <a:r>
              <a:rPr lang="it-IT" sz="1800" b="1" u="none" dirty="0" smtClean="0">
                <a:solidFill>
                  <a:srgbClr val="C00000"/>
                </a:solidFill>
                <a:latin typeface="Calibri"/>
                <a:cs typeface="+mn-cs"/>
              </a:rPr>
              <a:t>440 mila</a:t>
            </a:r>
          </a:p>
          <a:p>
            <a:pPr fontAlgn="auto">
              <a:spcBef>
                <a:spcPts val="0"/>
              </a:spcBef>
              <a:spcAft>
                <a:spcPts val="0"/>
              </a:spcAft>
            </a:pPr>
            <a:r>
              <a:rPr lang="it-IT" sz="1800" b="1" u="none" dirty="0" smtClean="0">
                <a:solidFill>
                  <a:srgbClr val="C00000"/>
                </a:solidFill>
                <a:latin typeface="Calibri"/>
                <a:cs typeface="+mn-cs"/>
              </a:rPr>
              <a:t>(2018)</a:t>
            </a:r>
            <a:endParaRPr lang="it-IT" sz="1800" b="1" u="none" dirty="0">
              <a:solidFill>
                <a:srgbClr val="C00000"/>
              </a:solidFill>
              <a:latin typeface="Calibri"/>
              <a:cs typeface="+mn-cs"/>
            </a:endParaRPr>
          </a:p>
        </p:txBody>
      </p:sp>
    </p:spTree>
    <p:extLst>
      <p:ext uri="{BB962C8B-B14F-4D97-AF65-F5344CB8AC3E}">
        <p14:creationId xmlns:p14="http://schemas.microsoft.com/office/powerpoint/2010/main" val="22906771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24000" y="82724"/>
            <a:ext cx="9144000" cy="720080"/>
          </a:xfrm>
        </p:spPr>
        <p:txBody>
          <a:bodyPr>
            <a:normAutofit/>
          </a:bodyPr>
          <a:lstStyle/>
          <a:p>
            <a:pPr algn="ctr"/>
            <a:r>
              <a:rPr lang="it-IT" sz="2200" b="1" spc="-100" dirty="0">
                <a:solidFill>
                  <a:srgbClr val="0070C0"/>
                </a:solidFill>
                <a:latin typeface="Tahoma" panose="020B0604030504040204" pitchFamily="34" charset="0"/>
                <a:ea typeface="Tahoma" panose="020B0604030504040204" pitchFamily="34" charset="0"/>
                <a:cs typeface="Tahoma" panose="020B0604030504040204" pitchFamily="34" charset="0"/>
              </a:rPr>
              <a:t>Continuo rinvio </a:t>
            </a:r>
            <a:r>
              <a:rPr lang="it-IT" sz="2200" b="1" spc="-100" dirty="0" smtClean="0">
                <a:solidFill>
                  <a:srgbClr val="0070C0"/>
                </a:solidFill>
                <a:latin typeface="Tahoma" panose="020B0604030504040204" pitchFamily="34" charset="0"/>
                <a:ea typeface="Tahoma" panose="020B0604030504040204" pitchFamily="34" charset="0"/>
                <a:cs typeface="Tahoma" panose="020B0604030504040204" pitchFamily="34" charset="0"/>
              </a:rPr>
              <a:t>e </a:t>
            </a:r>
            <a:r>
              <a:rPr lang="it-IT" sz="2200" b="1" spc="-100" dirty="0">
                <a:solidFill>
                  <a:srgbClr val="0070C0"/>
                </a:solidFill>
                <a:latin typeface="Tahoma" panose="020B0604030504040204" pitchFamily="34" charset="0"/>
                <a:ea typeface="Tahoma" panose="020B0604030504040204" pitchFamily="34" charset="0"/>
                <a:cs typeface="Tahoma" panose="020B0604030504040204" pitchFamily="34" charset="0"/>
              </a:rPr>
              <a:t>crescente </a:t>
            </a:r>
            <a:r>
              <a:rPr lang="it-IT" sz="2200" b="1" spc="-100" dirty="0" smtClean="0">
                <a:solidFill>
                  <a:srgbClr val="0070C0"/>
                </a:solidFill>
                <a:latin typeface="Tahoma" panose="020B0604030504040204" pitchFamily="34" charset="0"/>
                <a:ea typeface="Tahoma" panose="020B0604030504040204" pitchFamily="34" charset="0"/>
                <a:cs typeface="Tahoma" panose="020B0604030504040204" pitchFamily="34" charset="0"/>
              </a:rPr>
              <a:t>rinuncia</a:t>
            </a:r>
            <a:endParaRPr lang="it-IT" sz="2200" b="1" spc="-1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9" name="Immagine 8"/>
          <p:cNvPicPr>
            <a:picLocks noChangeAspect="1"/>
          </p:cNvPicPr>
          <p:nvPr/>
        </p:nvPicPr>
        <p:blipFill>
          <a:blip r:embed="rId3"/>
          <a:stretch>
            <a:fillRect/>
          </a:stretch>
        </p:blipFill>
        <p:spPr>
          <a:xfrm>
            <a:off x="1792512" y="1592725"/>
            <a:ext cx="6204920" cy="5227475"/>
          </a:xfrm>
          <a:prstGeom prst="rect">
            <a:avLst/>
          </a:prstGeom>
        </p:spPr>
      </p:pic>
      <p:sp>
        <p:nvSpPr>
          <p:cNvPr id="10" name="Rettangolo 9"/>
          <p:cNvSpPr/>
          <p:nvPr/>
        </p:nvSpPr>
        <p:spPr>
          <a:xfrm>
            <a:off x="1998955" y="534969"/>
            <a:ext cx="8222731" cy="1375761"/>
          </a:xfrm>
          <a:prstGeom prst="rect">
            <a:avLst/>
          </a:prstGeom>
        </p:spPr>
        <p:txBody>
          <a:bodyPr wrap="square">
            <a:spAutoFit/>
          </a:bodyPr>
          <a:lstStyle/>
          <a:p>
            <a:pPr algn="ctr" fontAlgn="auto">
              <a:lnSpc>
                <a:spcPct val="80000"/>
              </a:lnSpc>
              <a:spcBef>
                <a:spcPct val="20000"/>
              </a:spcBef>
              <a:spcAft>
                <a:spcPts val="0"/>
              </a:spcAft>
              <a:defRPr/>
            </a:pPr>
            <a:endParaRPr lang="it-IT" sz="1800" b="1" u="none" spc="-120" dirty="0">
              <a:solidFill>
                <a:prstClr val="black"/>
              </a:solidFill>
              <a:ea typeface="Tahoma" panose="020B0604030504040204" pitchFamily="34" charset="0"/>
              <a:cs typeface="Tahoma" panose="020B0604030504040204" pitchFamily="34" charset="0"/>
            </a:endParaRPr>
          </a:p>
          <a:p>
            <a:pPr fontAlgn="auto">
              <a:spcBef>
                <a:spcPts val="600"/>
              </a:spcBef>
              <a:spcAft>
                <a:spcPts val="0"/>
              </a:spcAft>
              <a:defRPr/>
            </a:pPr>
            <a:r>
              <a:rPr lang="it-IT" sz="1800" b="1" u="none" dirty="0">
                <a:solidFill>
                  <a:prstClr val="black"/>
                </a:solidFill>
                <a:ea typeface="Tahoma" panose="020B0604030504040204" pitchFamily="34" charset="0"/>
                <a:cs typeface="Tahoma" panose="020B0604030504040204" pitchFamily="34" charset="0"/>
              </a:rPr>
              <a:t>Numero medio di figli</a:t>
            </a:r>
            <a:r>
              <a:rPr lang="it-IT" sz="1800" u="none" dirty="0">
                <a:solidFill>
                  <a:prstClr val="black"/>
                </a:solidFill>
                <a:ea typeface="Tahoma" panose="020B0604030504040204" pitchFamily="34" charset="0"/>
                <a:cs typeface="Tahoma" panose="020B0604030504040204" pitchFamily="34" charset="0"/>
              </a:rPr>
              <a:t> per donna sotto 2 dal 1977 (sotto 1,5 dal 1984).</a:t>
            </a:r>
          </a:p>
          <a:p>
            <a:pPr algn="just" fontAlgn="auto">
              <a:spcBef>
                <a:spcPts val="600"/>
              </a:spcBef>
              <a:spcAft>
                <a:spcPts val="0"/>
              </a:spcAft>
              <a:defRPr/>
            </a:pPr>
            <a:r>
              <a:rPr lang="it-IT" sz="1800" b="1" u="none" spc="-120" dirty="0">
                <a:solidFill>
                  <a:prstClr val="black"/>
                </a:solidFill>
                <a:ea typeface="Tahoma" panose="020B0604030504040204" pitchFamily="34" charset="0"/>
                <a:cs typeface="Tahoma" panose="020B0604030504040204" pitchFamily="34" charset="0"/>
              </a:rPr>
              <a:t>Quota di donne senza figli </a:t>
            </a:r>
            <a:r>
              <a:rPr lang="it-IT" sz="1800" u="none" spc="-120" dirty="0">
                <a:solidFill>
                  <a:prstClr val="black"/>
                </a:solidFill>
                <a:ea typeface="Tahoma" panose="020B0604030504040204" pitchFamily="34" charset="0"/>
                <a:cs typeface="Tahoma" panose="020B0604030504040204" pitchFamily="34" charset="0"/>
              </a:rPr>
              <a:t>salita dall’11%  (nate nel 1950) al 22% (nate metà anni ’70).</a:t>
            </a:r>
          </a:p>
          <a:p>
            <a:pPr algn="just" fontAlgn="auto">
              <a:spcBef>
                <a:spcPts val="600"/>
              </a:spcBef>
              <a:spcAft>
                <a:spcPts val="0"/>
              </a:spcAft>
              <a:defRPr/>
            </a:pPr>
            <a:endParaRPr lang="it-IT" sz="1800" b="1" u="none" spc="-120" dirty="0">
              <a:solidFill>
                <a:prstClr val="black"/>
              </a:solidFill>
              <a:ea typeface="Tahoma" panose="020B0604030504040204" pitchFamily="34" charset="0"/>
              <a:cs typeface="Tahoma" panose="020B0604030504040204" pitchFamily="34" charset="0"/>
            </a:endParaRPr>
          </a:p>
        </p:txBody>
      </p:sp>
      <p:sp>
        <p:nvSpPr>
          <p:cNvPr id="11" name="CasellaDiTesto 10"/>
          <p:cNvSpPr txBox="1"/>
          <p:nvPr/>
        </p:nvSpPr>
        <p:spPr>
          <a:xfrm>
            <a:off x="7692116" y="1808312"/>
            <a:ext cx="2807157" cy="2031325"/>
          </a:xfrm>
          <a:prstGeom prst="rect">
            <a:avLst/>
          </a:prstGeom>
          <a:solidFill>
            <a:schemeClr val="accent1">
              <a:alpha val="18000"/>
            </a:schemeClr>
          </a:solidFill>
        </p:spPr>
        <p:txBody>
          <a:bodyPr wrap="square" rtlCol="0">
            <a:spAutoFit/>
          </a:bodyPr>
          <a:lstStyle/>
          <a:p>
            <a:pPr fontAlgn="auto">
              <a:spcBef>
                <a:spcPts val="0"/>
              </a:spcBef>
              <a:spcAft>
                <a:spcPts val="0"/>
              </a:spcAft>
            </a:pPr>
            <a:r>
              <a:rPr lang="it-IT" sz="1400" b="1" u="none" dirty="0">
                <a:solidFill>
                  <a:prstClr val="black"/>
                </a:solidFill>
                <a:latin typeface="Calibri"/>
                <a:cs typeface="+mn-cs"/>
              </a:rPr>
              <a:t>Età media 1° figlio: </a:t>
            </a:r>
          </a:p>
          <a:p>
            <a:pPr marL="285750" indent="-285750" fontAlgn="auto">
              <a:spcBef>
                <a:spcPts val="0"/>
              </a:spcBef>
              <a:spcAft>
                <a:spcPts val="0"/>
              </a:spcAft>
              <a:buFont typeface="Arial" panose="020B0604020202020204" pitchFamily="34" charset="0"/>
              <a:buChar char="•"/>
            </a:pPr>
            <a:r>
              <a:rPr lang="it-IT" sz="1400" b="1" u="none" dirty="0">
                <a:solidFill>
                  <a:prstClr val="black"/>
                </a:solidFill>
                <a:latin typeface="Calibri"/>
                <a:cs typeface="+mn-cs"/>
              </a:rPr>
              <a:t>Da circa 25 a metà anni ‘70 a  31,5 oggi.</a:t>
            </a:r>
          </a:p>
          <a:p>
            <a:pPr marL="285750" indent="-285750" fontAlgn="auto">
              <a:spcBef>
                <a:spcPts val="0"/>
              </a:spcBef>
              <a:spcAft>
                <a:spcPts val="0"/>
              </a:spcAft>
              <a:buFont typeface="Arial" panose="020B0604020202020204" pitchFamily="34" charset="0"/>
              <a:buChar char="•"/>
            </a:pPr>
            <a:r>
              <a:rPr lang="it-IT" sz="1400" b="1" u="none" dirty="0">
                <a:solidFill>
                  <a:prstClr val="black"/>
                </a:solidFill>
                <a:latin typeface="Calibri"/>
                <a:cs typeface="+mn-cs"/>
              </a:rPr>
              <a:t>Età al 1° in Italia corrisponde a età in cui si progetta il 2° in Francia.</a:t>
            </a:r>
          </a:p>
          <a:p>
            <a:pPr marL="285750" indent="-285750" fontAlgn="auto">
              <a:spcBef>
                <a:spcPts val="0"/>
              </a:spcBef>
              <a:spcAft>
                <a:spcPts val="0"/>
              </a:spcAft>
              <a:buFont typeface="Arial" panose="020B0604020202020204" pitchFamily="34" charset="0"/>
              <a:buChar char="•"/>
            </a:pPr>
            <a:r>
              <a:rPr lang="it-IT" sz="1400" b="1" u="none" dirty="0">
                <a:solidFill>
                  <a:prstClr val="black"/>
                </a:solidFill>
                <a:latin typeface="Calibri"/>
                <a:cs typeface="+mn-cs"/>
              </a:rPr>
              <a:t>Età desiderata vicino ai 28 anni (quindi metà della posticipazione è «non voluta»)</a:t>
            </a:r>
          </a:p>
        </p:txBody>
      </p:sp>
      <p:sp>
        <p:nvSpPr>
          <p:cNvPr id="12" name="Ovale 11"/>
          <p:cNvSpPr/>
          <p:nvPr/>
        </p:nvSpPr>
        <p:spPr>
          <a:xfrm>
            <a:off x="7373712" y="4782541"/>
            <a:ext cx="290948" cy="332510"/>
          </a:xfrm>
          <a:prstGeom prst="ellipse">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fontAlgn="auto">
              <a:spcBef>
                <a:spcPts val="0"/>
              </a:spcBef>
              <a:spcAft>
                <a:spcPts val="0"/>
              </a:spcAft>
              <a:defRPr/>
            </a:pPr>
            <a:endParaRPr lang="it-IT" sz="1350" u="none">
              <a:solidFill>
                <a:prstClr val="white"/>
              </a:solidFill>
              <a:latin typeface="Calibri"/>
            </a:endParaRPr>
          </a:p>
        </p:txBody>
      </p:sp>
      <p:pic>
        <p:nvPicPr>
          <p:cNvPr id="7" name="Immagine 6"/>
          <p:cNvPicPr>
            <a:picLocks noChangeAspect="1"/>
          </p:cNvPicPr>
          <p:nvPr/>
        </p:nvPicPr>
        <p:blipFill>
          <a:blip r:embed="rId4"/>
          <a:stretch>
            <a:fillRect/>
          </a:stretch>
        </p:blipFill>
        <p:spPr>
          <a:xfrm>
            <a:off x="8398891" y="4295390"/>
            <a:ext cx="1791679" cy="1519032"/>
          </a:xfrm>
          <a:prstGeom prst="rect">
            <a:avLst/>
          </a:prstGeom>
        </p:spPr>
      </p:pic>
    </p:spTree>
    <p:extLst>
      <p:ext uri="{BB962C8B-B14F-4D97-AF65-F5344CB8AC3E}">
        <p14:creationId xmlns:p14="http://schemas.microsoft.com/office/powerpoint/2010/main" val="31659626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olo 1"/>
          <p:cNvSpPr txBox="1">
            <a:spLocks/>
          </p:cNvSpPr>
          <p:nvPr/>
        </p:nvSpPr>
        <p:spPr>
          <a:xfrm>
            <a:off x="2252756" y="404664"/>
            <a:ext cx="8178196" cy="9941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lnSpc>
                <a:spcPct val="100000"/>
              </a:lnSpc>
              <a:spcAft>
                <a:spcPts val="0"/>
              </a:spcAft>
              <a:defRPr/>
            </a:pPr>
            <a:endParaRPr lang="it-IT" sz="1400" b="1" u="none" dirty="0">
              <a:solidFill>
                <a:prstClr val="black"/>
              </a:solidFill>
              <a:latin typeface="Tahoma" pitchFamily="34" charset="0"/>
              <a:ea typeface="Tahoma" pitchFamily="34" charset="0"/>
              <a:cs typeface="Tahoma" pitchFamily="34" charset="0"/>
            </a:endParaRPr>
          </a:p>
          <a:p>
            <a:pPr algn="ctr" fontAlgn="auto">
              <a:lnSpc>
                <a:spcPts val="2000"/>
              </a:lnSpc>
              <a:spcAft>
                <a:spcPts val="0"/>
              </a:spcAft>
              <a:defRPr/>
            </a:pPr>
            <a:r>
              <a:rPr lang="it-IT" sz="1600" b="1" u="none" dirty="0" smtClean="0">
                <a:solidFill>
                  <a:srgbClr val="002060"/>
                </a:solidFill>
                <a:latin typeface="Tahoma" pitchFamily="34" charset="0"/>
                <a:ea typeface="Tahoma" pitchFamily="34" charset="0"/>
                <a:cs typeface="Tahoma" pitchFamily="34" charset="0"/>
              </a:rPr>
              <a:t>U</a:t>
            </a:r>
            <a:r>
              <a:rPr lang="it-IT" sz="1800" b="1" u="none" dirty="0" smtClean="0">
                <a:solidFill>
                  <a:srgbClr val="002060"/>
                </a:solidFill>
                <a:latin typeface="Tahoma" pitchFamily="34" charset="0"/>
                <a:ea typeface="Tahoma" pitchFamily="34" charset="0"/>
                <a:cs typeface="Tahoma" pitchFamily="34" charset="0"/>
              </a:rPr>
              <a:t>n esempio paradigmatico del non pensare al futuro: </a:t>
            </a:r>
          </a:p>
          <a:p>
            <a:pPr algn="ctr" fontAlgn="auto">
              <a:lnSpc>
                <a:spcPts val="2000"/>
              </a:lnSpc>
              <a:spcAft>
                <a:spcPts val="0"/>
              </a:spcAft>
              <a:defRPr/>
            </a:pPr>
            <a:r>
              <a:rPr lang="it-IT" sz="1800" b="1" u="none" dirty="0" smtClean="0">
                <a:solidFill>
                  <a:srgbClr val="002060"/>
                </a:solidFill>
                <a:latin typeface="Tahoma" pitchFamily="34" charset="0"/>
                <a:ea typeface="Tahoma" pitchFamily="34" charset="0"/>
                <a:cs typeface="Tahoma" pitchFamily="34" charset="0"/>
              </a:rPr>
              <a:t>la trappola demografica</a:t>
            </a:r>
            <a:endParaRPr lang="it-IT" sz="1800" b="1" u="none" dirty="0">
              <a:solidFill>
                <a:prstClr val="black"/>
              </a:solidFill>
              <a:latin typeface="Tahoma" pitchFamily="34" charset="0"/>
              <a:ea typeface="Tahoma" pitchFamily="34" charset="0"/>
              <a:cs typeface="Tahoma" pitchFamily="34" charset="0"/>
            </a:endParaRPr>
          </a:p>
        </p:txBody>
      </p:sp>
      <p:pic>
        <p:nvPicPr>
          <p:cNvPr id="7" name="Immagine 6"/>
          <p:cNvPicPr>
            <a:picLocks noChangeAspect="1"/>
          </p:cNvPicPr>
          <p:nvPr/>
        </p:nvPicPr>
        <p:blipFill>
          <a:blip r:embed="rId3"/>
          <a:stretch>
            <a:fillRect/>
          </a:stretch>
        </p:blipFill>
        <p:spPr>
          <a:xfrm>
            <a:off x="2771284" y="1700808"/>
            <a:ext cx="7141140" cy="4287641"/>
          </a:xfrm>
          <a:prstGeom prst="rect">
            <a:avLst/>
          </a:prstGeom>
        </p:spPr>
      </p:pic>
    </p:spTree>
    <p:extLst>
      <p:ext uri="{BB962C8B-B14F-4D97-AF65-F5344CB8AC3E}">
        <p14:creationId xmlns:p14="http://schemas.microsoft.com/office/powerpoint/2010/main" val="3538589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1906360" y="460970"/>
            <a:ext cx="6681952"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defRPr/>
            </a:pPr>
            <a:r>
              <a:rPr lang="it-IT" sz="1800" b="1" i="1" u="none" dirty="0">
                <a:solidFill>
                  <a:prstClr val="black"/>
                </a:solidFill>
                <a:latin typeface="Tahoma" panose="020B0604030504040204" pitchFamily="34" charset="0"/>
                <a:ea typeface="Tahoma" panose="020B0604030504040204" pitchFamily="34" charset="0"/>
                <a:cs typeface="Tahoma" panose="020B0604030504040204" pitchFamily="34" charset="0"/>
              </a:rPr>
              <a:t>Potenziali madri in caduta</a:t>
            </a:r>
            <a:endParaRPr lang="it-IT" sz="1800" i="1" u="none"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angle 2"/>
          <p:cNvSpPr txBox="1">
            <a:spLocks noChangeArrowheads="1"/>
          </p:cNvSpPr>
          <p:nvPr/>
        </p:nvSpPr>
        <p:spPr bwMode="auto">
          <a:xfrm>
            <a:off x="6291944" y="6466114"/>
            <a:ext cx="3902075" cy="248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eaLnBrk="0" hangingPunct="0">
              <a:defRPr sz="2400" u="sng">
                <a:solidFill>
                  <a:schemeClr val="tx1"/>
                </a:solidFill>
                <a:latin typeface="Tahoma" pitchFamily="34" charset="0"/>
                <a:cs typeface="Arial" charset="0"/>
              </a:defRPr>
            </a:lvl1pPr>
            <a:lvl2pPr marL="742950" indent="-285750" eaLnBrk="0" hangingPunct="0">
              <a:defRPr sz="2400" u="sng">
                <a:solidFill>
                  <a:schemeClr val="tx1"/>
                </a:solidFill>
                <a:latin typeface="Tahoma" pitchFamily="34" charset="0"/>
                <a:cs typeface="Arial" charset="0"/>
              </a:defRPr>
            </a:lvl2pPr>
            <a:lvl3pPr marL="1143000" indent="-228600" eaLnBrk="0" hangingPunct="0">
              <a:defRPr sz="2400" u="sng">
                <a:solidFill>
                  <a:schemeClr val="tx1"/>
                </a:solidFill>
                <a:latin typeface="Tahoma" pitchFamily="34" charset="0"/>
                <a:cs typeface="Arial" charset="0"/>
              </a:defRPr>
            </a:lvl3pPr>
            <a:lvl4pPr marL="1600200" indent="-228600" eaLnBrk="0" hangingPunct="0">
              <a:defRPr sz="2400" u="sng">
                <a:solidFill>
                  <a:schemeClr val="tx1"/>
                </a:solidFill>
                <a:latin typeface="Tahoma" pitchFamily="34" charset="0"/>
                <a:cs typeface="Arial" charset="0"/>
              </a:defRPr>
            </a:lvl4pPr>
            <a:lvl5pPr marL="2057400" indent="-228600" eaLnBrk="0" hangingPunct="0">
              <a:defRPr sz="2400" u="sng">
                <a:solidFill>
                  <a:schemeClr val="tx1"/>
                </a:solidFill>
                <a:latin typeface="Tahoma" pitchFamily="34" charset="0"/>
                <a:cs typeface="Arial" charset="0"/>
              </a:defRPr>
            </a:lvl5pPr>
            <a:lvl6pPr marL="2514600" indent="-228600" eaLnBrk="0" fontAlgn="base" hangingPunct="0">
              <a:spcBef>
                <a:spcPct val="0"/>
              </a:spcBef>
              <a:spcAft>
                <a:spcPct val="0"/>
              </a:spcAft>
              <a:defRPr sz="2400" u="sng">
                <a:solidFill>
                  <a:schemeClr val="tx1"/>
                </a:solidFill>
                <a:latin typeface="Tahoma" pitchFamily="34" charset="0"/>
                <a:cs typeface="Arial" charset="0"/>
              </a:defRPr>
            </a:lvl6pPr>
            <a:lvl7pPr marL="2971800" indent="-228600" eaLnBrk="0" fontAlgn="base" hangingPunct="0">
              <a:spcBef>
                <a:spcPct val="0"/>
              </a:spcBef>
              <a:spcAft>
                <a:spcPct val="0"/>
              </a:spcAft>
              <a:defRPr sz="2400" u="sng">
                <a:solidFill>
                  <a:schemeClr val="tx1"/>
                </a:solidFill>
                <a:latin typeface="Tahoma" pitchFamily="34" charset="0"/>
                <a:cs typeface="Arial" charset="0"/>
              </a:defRPr>
            </a:lvl7pPr>
            <a:lvl8pPr marL="3429000" indent="-228600" eaLnBrk="0" fontAlgn="base" hangingPunct="0">
              <a:spcBef>
                <a:spcPct val="0"/>
              </a:spcBef>
              <a:spcAft>
                <a:spcPct val="0"/>
              </a:spcAft>
              <a:defRPr sz="2400" u="sng">
                <a:solidFill>
                  <a:schemeClr val="tx1"/>
                </a:solidFill>
                <a:latin typeface="Tahoma" pitchFamily="34" charset="0"/>
                <a:cs typeface="Arial" charset="0"/>
              </a:defRPr>
            </a:lvl8pPr>
            <a:lvl9pPr marL="3886200" indent="-228600" eaLnBrk="0" fontAlgn="base" hangingPunct="0">
              <a:spcBef>
                <a:spcPct val="0"/>
              </a:spcBef>
              <a:spcAft>
                <a:spcPct val="0"/>
              </a:spcAft>
              <a:defRPr sz="2400" u="sng">
                <a:solidFill>
                  <a:schemeClr val="tx1"/>
                </a:solidFill>
                <a:latin typeface="Tahoma" pitchFamily="34" charset="0"/>
                <a:cs typeface="Arial" charset="0"/>
              </a:defRPr>
            </a:lvl9pPr>
          </a:lstStyle>
          <a:p>
            <a:pPr fontAlgn="auto">
              <a:spcBef>
                <a:spcPts val="0"/>
              </a:spcBef>
              <a:spcAft>
                <a:spcPts val="0"/>
              </a:spcAft>
              <a:defRPr/>
            </a:pPr>
            <a:r>
              <a:rPr lang="it-IT" sz="1000" u="none" dirty="0">
                <a:solidFill>
                  <a:srgbClr val="000000"/>
                </a:solidFill>
              </a:rPr>
              <a:t>Fonte: Caltabiano, Rosina (2018) Elaborazione su dati Istat</a:t>
            </a:r>
          </a:p>
        </p:txBody>
      </p:sp>
      <p:sp>
        <p:nvSpPr>
          <p:cNvPr id="5" name="Rectangle 2"/>
          <p:cNvSpPr txBox="1">
            <a:spLocks noChangeArrowheads="1"/>
          </p:cNvSpPr>
          <p:nvPr/>
        </p:nvSpPr>
        <p:spPr bwMode="auto">
          <a:xfrm>
            <a:off x="1892238" y="244739"/>
            <a:ext cx="8481848" cy="4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auto">
              <a:lnSpc>
                <a:spcPct val="80000"/>
              </a:lnSpc>
              <a:spcBef>
                <a:spcPct val="20000"/>
              </a:spcBef>
              <a:spcAft>
                <a:spcPts val="0"/>
              </a:spcAft>
              <a:defRPr/>
            </a:pPr>
            <a:r>
              <a:rPr lang="it-IT" sz="2000" b="1" u="none" dirty="0">
                <a:solidFill>
                  <a:srgbClr val="C00000"/>
                </a:solidFill>
                <a:cs typeface="+mn-cs"/>
              </a:rPr>
              <a:t>Freni alla possibilità di ripresa</a:t>
            </a:r>
          </a:p>
        </p:txBody>
      </p:sp>
      <p:grpSp>
        <p:nvGrpSpPr>
          <p:cNvPr id="6" name="Gruppo 5"/>
          <p:cNvGrpSpPr/>
          <p:nvPr/>
        </p:nvGrpSpPr>
        <p:grpSpPr>
          <a:xfrm>
            <a:off x="2279576" y="1484784"/>
            <a:ext cx="6984776" cy="4752528"/>
            <a:chOff x="1064168" y="1650727"/>
            <a:chExt cx="7022193" cy="4584890"/>
          </a:xfrm>
        </p:grpSpPr>
        <p:pic>
          <p:nvPicPr>
            <p:cNvPr id="7" name="Immagine 6"/>
            <p:cNvPicPr>
              <a:picLocks noChangeAspect="1"/>
            </p:cNvPicPr>
            <p:nvPr/>
          </p:nvPicPr>
          <p:blipFill>
            <a:blip r:embed="rId3"/>
            <a:stretch>
              <a:fillRect/>
            </a:stretch>
          </p:blipFill>
          <p:spPr>
            <a:xfrm>
              <a:off x="1064168" y="1650727"/>
              <a:ext cx="7022193" cy="4584890"/>
            </a:xfrm>
            <a:prstGeom prst="rect">
              <a:avLst/>
            </a:prstGeom>
          </p:spPr>
        </p:pic>
        <p:sp>
          <p:nvSpPr>
            <p:cNvPr id="8" name="CasellaDiTesto 7"/>
            <p:cNvSpPr txBox="1"/>
            <p:nvPr/>
          </p:nvSpPr>
          <p:spPr>
            <a:xfrm>
              <a:off x="6533329" y="4252452"/>
              <a:ext cx="928856" cy="326589"/>
            </a:xfrm>
            <a:prstGeom prst="rect">
              <a:avLst/>
            </a:prstGeom>
            <a:noFill/>
          </p:spPr>
          <p:txBody>
            <a:bodyPr wrap="square" rtlCol="0">
              <a:spAutoFit/>
            </a:bodyPr>
            <a:lstStyle/>
            <a:p>
              <a:pPr defTabSz="685800" fontAlgn="auto">
                <a:spcBef>
                  <a:spcPts val="0"/>
                </a:spcBef>
                <a:spcAft>
                  <a:spcPts val="0"/>
                </a:spcAft>
                <a:defRPr/>
              </a:pPr>
              <a:r>
                <a:rPr lang="it-IT" sz="1350" u="none" dirty="0">
                  <a:solidFill>
                    <a:prstClr val="black"/>
                  </a:solidFill>
                  <a:latin typeface="Calibri"/>
                  <a:cs typeface="+mn-cs"/>
                </a:rPr>
                <a:t>25-29</a:t>
              </a:r>
            </a:p>
          </p:txBody>
        </p:sp>
        <p:sp>
          <p:nvSpPr>
            <p:cNvPr id="10" name="CasellaDiTesto 9"/>
            <p:cNvSpPr txBox="1"/>
            <p:nvPr/>
          </p:nvSpPr>
          <p:spPr>
            <a:xfrm>
              <a:off x="6533329" y="3334931"/>
              <a:ext cx="928856" cy="326589"/>
            </a:xfrm>
            <a:prstGeom prst="rect">
              <a:avLst/>
            </a:prstGeom>
            <a:noFill/>
          </p:spPr>
          <p:txBody>
            <a:bodyPr wrap="square" rtlCol="0">
              <a:spAutoFit/>
            </a:bodyPr>
            <a:lstStyle/>
            <a:p>
              <a:pPr defTabSz="685800" fontAlgn="auto">
                <a:spcBef>
                  <a:spcPts val="0"/>
                </a:spcBef>
                <a:spcAft>
                  <a:spcPts val="0"/>
                </a:spcAft>
                <a:defRPr/>
              </a:pPr>
              <a:r>
                <a:rPr lang="it-IT" sz="1350" u="none" dirty="0">
                  <a:solidFill>
                    <a:prstClr val="black"/>
                  </a:solidFill>
                  <a:latin typeface="Calibri"/>
                  <a:cs typeface="+mn-cs"/>
                </a:rPr>
                <a:t>30-34</a:t>
              </a:r>
            </a:p>
          </p:txBody>
        </p:sp>
        <p:sp>
          <p:nvSpPr>
            <p:cNvPr id="11" name="CasellaDiTesto 10"/>
            <p:cNvSpPr txBox="1"/>
            <p:nvPr/>
          </p:nvSpPr>
          <p:spPr>
            <a:xfrm>
              <a:off x="6533329" y="2123498"/>
              <a:ext cx="928856" cy="326589"/>
            </a:xfrm>
            <a:prstGeom prst="rect">
              <a:avLst/>
            </a:prstGeom>
            <a:noFill/>
          </p:spPr>
          <p:txBody>
            <a:bodyPr wrap="square" rtlCol="0">
              <a:spAutoFit/>
            </a:bodyPr>
            <a:lstStyle/>
            <a:p>
              <a:pPr defTabSz="685800" fontAlgn="auto">
                <a:spcBef>
                  <a:spcPts val="0"/>
                </a:spcBef>
                <a:spcAft>
                  <a:spcPts val="0"/>
                </a:spcAft>
                <a:defRPr/>
              </a:pPr>
              <a:r>
                <a:rPr lang="it-IT" sz="1350" u="none" dirty="0">
                  <a:solidFill>
                    <a:prstClr val="black"/>
                  </a:solidFill>
                  <a:latin typeface="Calibri"/>
                  <a:cs typeface="+mn-cs"/>
                </a:rPr>
                <a:t>45-49</a:t>
              </a:r>
            </a:p>
          </p:txBody>
        </p:sp>
      </p:grpSp>
    </p:spTree>
    <p:extLst>
      <p:ext uri="{BB962C8B-B14F-4D97-AF65-F5344CB8AC3E}">
        <p14:creationId xmlns:p14="http://schemas.microsoft.com/office/powerpoint/2010/main" val="19184592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992088" y="288760"/>
            <a:ext cx="8479971" cy="3172896"/>
          </a:xfrm>
        </p:spPr>
        <p:txBody>
          <a:bodyPr>
            <a:noAutofit/>
          </a:bodyPr>
          <a:lstStyle/>
          <a:p>
            <a:pPr marL="0" indent="0">
              <a:lnSpc>
                <a:spcPct val="100000"/>
              </a:lnSpc>
              <a:spcBef>
                <a:spcPts val="600"/>
              </a:spcBef>
              <a:buNone/>
            </a:pPr>
            <a:r>
              <a:rPr lang="it-IT" sz="1800" dirty="0">
                <a:latin typeface="Tahoma" panose="020B0604030504040204" pitchFamily="34" charset="0"/>
                <a:ea typeface="Tahoma" panose="020B0604030504040204" pitchFamily="34" charset="0"/>
                <a:cs typeface="Tahoma" panose="020B0604030504040204" pitchFamily="34" charset="0"/>
              </a:rPr>
              <a:t>Rispetto ad altri paesi europei, a parità di numero desiderato di figli, </a:t>
            </a:r>
          </a:p>
          <a:p>
            <a:pPr marL="0" indent="0">
              <a:lnSpc>
                <a:spcPct val="100000"/>
              </a:lnSpc>
              <a:spcBef>
                <a:spcPts val="600"/>
              </a:spcBef>
              <a:buNone/>
            </a:pPr>
            <a:r>
              <a:rPr lang="it-IT" sz="1800" b="1" dirty="0">
                <a:solidFill>
                  <a:srgbClr val="C00000"/>
                </a:solidFill>
                <a:latin typeface="Tahoma" panose="020B0604030504040204" pitchFamily="34" charset="0"/>
                <a:ea typeface="Tahoma" panose="020B0604030504040204" pitchFamily="34" charset="0"/>
                <a:cs typeface="Tahoma" panose="020B0604030504040204" pitchFamily="34" charset="0"/>
              </a:rPr>
              <a:t>carenze del nostro paese evidenti soprattutto quattro punti:</a:t>
            </a:r>
            <a:r>
              <a:rPr lang="it-IT" sz="1800" dirty="0">
                <a:solidFill>
                  <a:srgbClr val="C00000"/>
                </a:solidFill>
                <a:latin typeface="Tahoma" panose="020B0604030504040204" pitchFamily="34" charset="0"/>
                <a:ea typeface="Tahoma" panose="020B0604030504040204" pitchFamily="34" charset="0"/>
                <a:cs typeface="Tahoma" panose="020B0604030504040204" pitchFamily="34" charset="0"/>
              </a:rPr>
              <a:t> </a:t>
            </a:r>
          </a:p>
          <a:p>
            <a:pPr>
              <a:lnSpc>
                <a:spcPct val="100000"/>
              </a:lnSpc>
              <a:spcBef>
                <a:spcPts val="600"/>
              </a:spcBef>
            </a:pPr>
            <a:r>
              <a:rPr lang="it-IT" sz="1800" dirty="0">
                <a:latin typeface="Tahoma" panose="020B0604030504040204" pitchFamily="34" charset="0"/>
                <a:ea typeface="Tahoma" panose="020B0604030504040204" pitchFamily="34" charset="0"/>
                <a:cs typeface="Tahoma" panose="020B0604030504040204" pitchFamily="34" charset="0"/>
              </a:rPr>
              <a:t>misure che favoriscono l’</a:t>
            </a:r>
            <a:r>
              <a:rPr lang="it-IT" sz="1800" u="sng" dirty="0">
                <a:latin typeface="Tahoma" panose="020B0604030504040204" pitchFamily="34" charset="0"/>
                <a:ea typeface="Tahoma" panose="020B0604030504040204" pitchFamily="34" charset="0"/>
                <a:cs typeface="Tahoma" panose="020B0604030504040204" pitchFamily="34" charset="0"/>
              </a:rPr>
              <a:t>autonomia dei giovani (accesso a reddito e casa)</a:t>
            </a:r>
            <a:r>
              <a:rPr lang="it-IT" sz="1800" dirty="0">
                <a:latin typeface="Tahoma" panose="020B0604030504040204" pitchFamily="34" charset="0"/>
                <a:ea typeface="Tahoma" panose="020B0604030504040204" pitchFamily="34" charset="0"/>
                <a:cs typeface="Tahoma" panose="020B0604030504040204" pitchFamily="34" charset="0"/>
              </a:rPr>
              <a:t>, </a:t>
            </a:r>
          </a:p>
          <a:p>
            <a:pPr>
              <a:lnSpc>
                <a:spcPct val="100000"/>
              </a:lnSpc>
              <a:spcBef>
                <a:spcPts val="600"/>
              </a:spcBef>
            </a:pPr>
            <a:r>
              <a:rPr lang="it-IT" sz="1800" dirty="0">
                <a:latin typeface="Tahoma" panose="020B0604030504040204" pitchFamily="34" charset="0"/>
                <a:ea typeface="Tahoma" panose="020B0604030504040204" pitchFamily="34" charset="0"/>
                <a:cs typeface="Tahoma" panose="020B0604030504040204" pitchFamily="34" charset="0"/>
              </a:rPr>
              <a:t>Un sistema solido di </a:t>
            </a:r>
            <a:r>
              <a:rPr lang="it-IT" sz="1800" u="sng" dirty="0">
                <a:latin typeface="Tahoma" panose="020B0604030504040204" pitchFamily="34" charset="0"/>
                <a:ea typeface="Tahoma" panose="020B0604030504040204" pitchFamily="34" charset="0"/>
                <a:cs typeface="Tahoma" panose="020B0604030504040204" pitchFamily="34" charset="0"/>
              </a:rPr>
              <a:t>strumenti di conciliazione</a:t>
            </a:r>
            <a:r>
              <a:rPr lang="it-IT" sz="1800" dirty="0">
                <a:latin typeface="Tahoma" panose="020B0604030504040204" pitchFamily="34" charset="0"/>
                <a:ea typeface="Tahoma" panose="020B0604030504040204" pitchFamily="34" charset="0"/>
                <a:cs typeface="Tahoma" panose="020B0604030504040204" pitchFamily="34" charset="0"/>
              </a:rPr>
              <a:t> tra lavoro e famiglia</a:t>
            </a:r>
          </a:p>
          <a:p>
            <a:pPr>
              <a:lnSpc>
                <a:spcPct val="100000"/>
              </a:lnSpc>
              <a:spcBef>
                <a:spcPts val="600"/>
              </a:spcBef>
            </a:pPr>
            <a:r>
              <a:rPr lang="it-IT" sz="1800" dirty="0">
                <a:latin typeface="Tahoma" panose="020B0604030504040204" pitchFamily="34" charset="0"/>
                <a:ea typeface="Tahoma" panose="020B0604030504040204" pitchFamily="34" charset="0"/>
                <a:cs typeface="Tahoma" panose="020B0604030504040204" pitchFamily="34" charset="0"/>
              </a:rPr>
              <a:t>misure chiare e facilmente accessibili di </a:t>
            </a:r>
            <a:r>
              <a:rPr lang="it-IT" sz="1800" u="sng" dirty="0">
                <a:latin typeface="Tahoma" panose="020B0604030504040204" pitchFamily="34" charset="0"/>
                <a:ea typeface="Tahoma" panose="020B0604030504040204" pitchFamily="34" charset="0"/>
                <a:cs typeface="Tahoma" panose="020B0604030504040204" pitchFamily="34" charset="0"/>
              </a:rPr>
              <a:t>sostegno economico</a:t>
            </a:r>
            <a:r>
              <a:rPr lang="it-IT" sz="1800" dirty="0">
                <a:latin typeface="Tahoma" panose="020B0604030504040204" pitchFamily="34" charset="0"/>
                <a:ea typeface="Tahoma" panose="020B0604030504040204" pitchFamily="34" charset="0"/>
                <a:cs typeface="Tahoma" panose="020B0604030504040204" pitchFamily="34" charset="0"/>
              </a:rPr>
              <a:t> alle coppie con figli minori, </a:t>
            </a:r>
          </a:p>
          <a:p>
            <a:pPr>
              <a:lnSpc>
                <a:spcPct val="100000"/>
              </a:lnSpc>
              <a:spcBef>
                <a:spcPts val="600"/>
              </a:spcBef>
            </a:pPr>
            <a:r>
              <a:rPr lang="it-IT" sz="1800" dirty="0">
                <a:latin typeface="Tahoma" panose="020B0604030504040204" pitchFamily="34" charset="0"/>
                <a:ea typeface="Tahoma" panose="020B0604030504040204" pitchFamily="34" charset="0"/>
                <a:cs typeface="Tahoma" panose="020B0604030504040204" pitchFamily="34" charset="0"/>
              </a:rPr>
              <a:t>un processo di continuo </a:t>
            </a:r>
            <a:r>
              <a:rPr lang="it-IT" sz="1800" u="sng" dirty="0">
                <a:latin typeface="Tahoma" panose="020B0604030504040204" pitchFamily="34" charset="0"/>
                <a:ea typeface="Tahoma" panose="020B0604030504040204" pitchFamily="34" charset="0"/>
                <a:cs typeface="Tahoma" panose="020B0604030504040204" pitchFamily="34" charset="0"/>
              </a:rPr>
              <a:t>monitoraggio e miglioramento</a:t>
            </a:r>
            <a:r>
              <a:rPr lang="it-IT" sz="1800" dirty="0">
                <a:latin typeface="Tahoma" panose="020B0604030504040204" pitchFamily="34" charset="0"/>
                <a:ea typeface="Tahoma" panose="020B0604030504040204" pitchFamily="34" charset="0"/>
                <a:cs typeface="Tahoma" panose="020B0604030504040204" pitchFamily="34" charset="0"/>
              </a:rPr>
              <a:t> delle politiche a favore delle famiglie. </a:t>
            </a:r>
          </a:p>
        </p:txBody>
      </p:sp>
      <p:grpSp>
        <p:nvGrpSpPr>
          <p:cNvPr id="9" name="Gruppo 8"/>
          <p:cNvGrpSpPr/>
          <p:nvPr/>
        </p:nvGrpSpPr>
        <p:grpSpPr>
          <a:xfrm>
            <a:off x="1534888" y="3108924"/>
            <a:ext cx="8980712" cy="3484191"/>
            <a:chOff x="10888" y="3108923"/>
            <a:chExt cx="8980712" cy="3484191"/>
          </a:xfrm>
        </p:grpSpPr>
        <p:graphicFrame>
          <p:nvGraphicFramePr>
            <p:cNvPr id="5" name="Diagramma 4"/>
            <p:cNvGraphicFramePr/>
            <p:nvPr>
              <p:extLst/>
            </p:nvPr>
          </p:nvGraphicFramePr>
          <p:xfrm>
            <a:off x="10888" y="3124200"/>
            <a:ext cx="6096000" cy="34689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egnaposto contenuto 2"/>
            <p:cNvSpPr txBox="1">
              <a:spLocks/>
            </p:cNvSpPr>
            <p:nvPr/>
          </p:nvSpPr>
          <p:spPr>
            <a:xfrm>
              <a:off x="4876799" y="3881809"/>
              <a:ext cx="4114801" cy="12352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it-IT" sz="1600" b="0" i="1" u="none" strike="noStrike" kern="120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Es. indicatori di processo: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Copertura nidi ed effettivo accesso</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Misure di conciliazione nelle aziende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Numero padri che usufruiscono congedo</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Livello di informazione sui servizi disponibili</a:t>
              </a:r>
            </a:p>
          </p:txBody>
        </p:sp>
        <p:sp>
          <p:nvSpPr>
            <p:cNvPr id="7" name="Segnaposto contenuto 2"/>
            <p:cNvSpPr txBox="1">
              <a:spLocks/>
            </p:cNvSpPr>
            <p:nvPr/>
          </p:nvSpPr>
          <p:spPr>
            <a:xfrm>
              <a:off x="511631" y="3108923"/>
              <a:ext cx="2917369" cy="3962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it-IT" sz="1600" b="0" i="1" u="none" strike="noStrike" kern="120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Indicatori di </a:t>
              </a:r>
              <a:r>
                <a:rPr kumimoji="0" lang="it-IT" sz="1600" b="0" i="1" u="none" strike="noStrike" kern="1200" cap="none" spc="0" normalizeH="0" baseline="0" noProof="0" dirty="0" err="1">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outcome</a:t>
              </a:r>
              <a:endParaRPr kumimoji="0" lang="it-IT" sz="1600" b="0" i="1" u="none" strike="noStrike" kern="120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it-IT" sz="160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8" name="Rettangolo arrotondato 7"/>
          <p:cNvSpPr/>
          <p:nvPr/>
        </p:nvSpPr>
        <p:spPr>
          <a:xfrm>
            <a:off x="1850572" y="185062"/>
            <a:ext cx="8654143" cy="2737469"/>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29150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883229" y="370115"/>
            <a:ext cx="8490855" cy="5610906"/>
          </a:xfrm>
        </p:spPr>
        <p:txBody>
          <a:bodyPr>
            <a:noAutofit/>
          </a:bodyPr>
          <a:lstStyle/>
          <a:p>
            <a:pPr marL="0" indent="0">
              <a:lnSpc>
                <a:spcPct val="100000"/>
              </a:lnSpc>
              <a:spcBef>
                <a:spcPts val="600"/>
              </a:spcBef>
              <a:buNone/>
            </a:pPr>
            <a:r>
              <a:rPr lang="it-IT" sz="1800" b="1" dirty="0">
                <a:latin typeface="Tahoma" panose="020B0604030504040204" pitchFamily="34" charset="0"/>
                <a:ea typeface="Tahoma" panose="020B0604030504040204" pitchFamily="34" charset="0"/>
                <a:cs typeface="Tahoma" panose="020B0604030504040204" pitchFamily="34" charset="0"/>
              </a:rPr>
              <a:t>Fallimento politiche natalità </a:t>
            </a:r>
            <a:r>
              <a:rPr lang="it-IT" sz="1800" dirty="0">
                <a:latin typeface="Tahoma" panose="020B0604030504040204" pitchFamily="34" charset="0"/>
                <a:ea typeface="Tahoma" panose="020B0604030504040204" pitchFamily="34" charset="0"/>
                <a:cs typeface="Tahoma" panose="020B0604030504040204" pitchFamily="34" charset="0"/>
              </a:rPr>
              <a:t>(carenti e inefficaci) </a:t>
            </a:r>
            <a:r>
              <a:rPr lang="it-IT" sz="1800" b="1" dirty="0">
                <a:latin typeface="Tahoma" panose="020B0604030504040204" pitchFamily="34" charset="0"/>
                <a:ea typeface="Tahoma" panose="020B0604030504040204" pitchFamily="34" charset="0"/>
                <a:cs typeface="Tahoma" panose="020B0604030504040204" pitchFamily="34" charset="0"/>
              </a:rPr>
              <a:t>degli ultimi decenni: </a:t>
            </a:r>
          </a:p>
          <a:p>
            <a:pPr>
              <a:lnSpc>
                <a:spcPct val="100000"/>
              </a:lnSpc>
              <a:spcBef>
                <a:spcPts val="600"/>
              </a:spcBef>
              <a:buFont typeface="Wingdings" panose="05000000000000000000" pitchFamily="2" charset="2"/>
              <a:buChar char="q"/>
            </a:pPr>
            <a:r>
              <a:rPr lang="it-IT" sz="1800" dirty="0">
                <a:solidFill>
                  <a:srgbClr val="C00000"/>
                </a:solidFill>
                <a:latin typeface="Tahoma" panose="020B0604030504040204" pitchFamily="34" charset="0"/>
                <a:ea typeface="Tahoma" panose="020B0604030504040204" pitchFamily="34" charset="0"/>
                <a:cs typeface="Tahoma" panose="020B0604030504040204" pitchFamily="34" charset="0"/>
              </a:rPr>
              <a:t>Investimento debole</a:t>
            </a:r>
            <a:r>
              <a:rPr lang="it-IT" sz="1800" dirty="0">
                <a:latin typeface="Tahoma" panose="020B0604030504040204" pitchFamily="34" charset="0"/>
                <a:ea typeface="Tahoma" panose="020B0604030504040204" pitchFamily="34" charset="0"/>
                <a:cs typeface="Tahoma" panose="020B0604030504040204" pitchFamily="34" charset="0"/>
              </a:rPr>
              <a:t>: su </a:t>
            </a:r>
            <a:r>
              <a:rPr lang="it-IT" sz="1800" dirty="0" err="1">
                <a:latin typeface="Tahoma" panose="020B0604030504040204" pitchFamily="34" charset="0"/>
                <a:ea typeface="Tahoma" panose="020B0604030504040204" pitchFamily="34" charset="0"/>
                <a:cs typeface="Tahoma" panose="020B0604030504040204" pitchFamily="34" charset="0"/>
              </a:rPr>
              <a:t>formaz</a:t>
            </a:r>
            <a:r>
              <a:rPr lang="it-IT" sz="1800" dirty="0">
                <a:latin typeface="Tahoma" panose="020B0604030504040204" pitchFamily="34" charset="0"/>
                <a:ea typeface="Tahoma" panose="020B0604030504040204" pitchFamily="34" charset="0"/>
                <a:cs typeface="Tahoma" panose="020B0604030504040204" pitchFamily="34" charset="0"/>
              </a:rPr>
              <a:t>. e politiche </a:t>
            </a:r>
            <a:r>
              <a:rPr lang="it-IT" sz="1800" dirty="0" err="1">
                <a:latin typeface="Tahoma" panose="020B0604030504040204" pitchFamily="34" charset="0"/>
                <a:ea typeface="Tahoma" panose="020B0604030504040204" pitchFamily="34" charset="0"/>
                <a:cs typeface="Tahoma" panose="020B0604030504040204" pitchFamily="34" charset="0"/>
              </a:rPr>
              <a:t>fam</a:t>
            </a:r>
            <a:r>
              <a:rPr lang="it-IT" sz="1800" dirty="0">
                <a:latin typeface="Tahoma" panose="020B0604030504040204" pitchFamily="34" charset="0"/>
                <a:ea typeface="Tahoma" panose="020B0604030504040204" pitchFamily="34" charset="0"/>
                <a:cs typeface="Tahoma" panose="020B0604030504040204" pitchFamily="34" charset="0"/>
              </a:rPr>
              <a:t>. (portare almeno a media Ue)</a:t>
            </a:r>
          </a:p>
          <a:p>
            <a:pPr>
              <a:lnSpc>
                <a:spcPct val="100000"/>
              </a:lnSpc>
              <a:spcBef>
                <a:spcPts val="600"/>
              </a:spcBef>
              <a:buFont typeface="Wingdings" panose="05000000000000000000" pitchFamily="2" charset="2"/>
              <a:buChar char="q"/>
            </a:pPr>
            <a:r>
              <a:rPr lang="it-IT" sz="1800" dirty="0">
                <a:solidFill>
                  <a:srgbClr val="C00000"/>
                </a:solidFill>
                <a:latin typeface="Tahoma" panose="020B0604030504040204" pitchFamily="34" charset="0"/>
                <a:ea typeface="Tahoma" panose="020B0604030504040204" pitchFamily="34" charset="0"/>
                <a:cs typeface="Tahoma" panose="020B0604030504040204" pitchFamily="34" charset="0"/>
              </a:rPr>
              <a:t>Approccio inadeguato</a:t>
            </a:r>
            <a:endParaRPr lang="it-IT" sz="1800" dirty="0">
              <a:latin typeface="Tahoma" panose="020B0604030504040204" pitchFamily="34" charset="0"/>
              <a:ea typeface="Tahoma" panose="020B0604030504040204" pitchFamily="34" charset="0"/>
              <a:cs typeface="Tahoma" panose="020B0604030504040204" pitchFamily="34" charset="0"/>
            </a:endParaRPr>
          </a:p>
          <a:p>
            <a:pPr algn="ctr">
              <a:lnSpc>
                <a:spcPct val="100000"/>
              </a:lnSpc>
              <a:spcBef>
                <a:spcPts val="600"/>
              </a:spcBef>
              <a:buFont typeface="Wingdings" panose="05000000000000000000" pitchFamily="2" charset="2"/>
              <a:buChar char="q"/>
            </a:pPr>
            <a:endParaRPr lang="it-IT" sz="1800" dirty="0">
              <a:latin typeface="Tahoma" panose="020B0604030504040204" pitchFamily="34" charset="0"/>
              <a:ea typeface="Tahoma" panose="020B0604030504040204" pitchFamily="34" charset="0"/>
              <a:cs typeface="Tahoma" panose="020B0604030504040204" pitchFamily="34" charset="0"/>
            </a:endParaRPr>
          </a:p>
          <a:p>
            <a:pPr algn="ctr">
              <a:lnSpc>
                <a:spcPct val="100000"/>
              </a:lnSpc>
              <a:spcBef>
                <a:spcPts val="600"/>
              </a:spcBef>
              <a:buFont typeface="Wingdings" panose="05000000000000000000" pitchFamily="2" charset="2"/>
              <a:buChar char="q"/>
            </a:pPr>
            <a:endParaRPr lang="it-IT"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600"/>
              </a:spcBef>
              <a:buNone/>
            </a:pPr>
            <a:endParaRPr lang="it-IT" sz="1800" b="1" dirty="0">
              <a:latin typeface="Tahoma" panose="020B0604030504040204" pitchFamily="34" charset="0"/>
              <a:ea typeface="Tahoma" panose="020B0604030504040204" pitchFamily="34" charset="0"/>
              <a:cs typeface="Tahoma" panose="020B0604030504040204" pitchFamily="34" charset="0"/>
            </a:endParaRPr>
          </a:p>
          <a:p>
            <a:pPr marL="0" indent="0">
              <a:lnSpc>
                <a:spcPts val="2200"/>
              </a:lnSpc>
              <a:spcBef>
                <a:spcPts val="600"/>
              </a:spcBef>
              <a:spcAft>
                <a:spcPts val="600"/>
              </a:spcAft>
              <a:buNone/>
            </a:pPr>
            <a:r>
              <a:rPr lang="it-IT" sz="1800" b="1" dirty="0">
                <a:solidFill>
                  <a:srgbClr val="008080"/>
                </a:solidFill>
                <a:latin typeface="Tahoma" panose="020B0604030504040204" pitchFamily="34" charset="0"/>
                <a:ea typeface="Tahoma" panose="020B0604030504040204" pitchFamily="34" charset="0"/>
                <a:cs typeface="Tahoma" panose="020B0604030504040204" pitchFamily="34" charset="0"/>
              </a:rPr>
              <a:t>Far uscire le politiche familiari da limiti del presente e da logica contingente</a:t>
            </a:r>
            <a:r>
              <a:rPr lang="it-IT" sz="18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it-IT" sz="1800" dirty="0">
                <a:latin typeface="Tahoma" panose="020B0604030504040204" pitchFamily="34" charset="0"/>
                <a:ea typeface="Tahoma" panose="020B0604030504040204" pitchFamily="34" charset="0"/>
                <a:cs typeface="Tahoma" panose="020B0604030504040204" pitchFamily="34" charset="0"/>
              </a:rPr>
              <a:t>(</a:t>
            </a:r>
            <a:r>
              <a:rPr lang="it-IT" sz="1800" u="sng" dirty="0">
                <a:latin typeface="Tahoma" panose="020B0604030504040204" pitchFamily="34" charset="0"/>
                <a:ea typeface="Tahoma" panose="020B0604030504040204" pitchFamily="34" charset="0"/>
                <a:cs typeface="Tahoma" panose="020B0604030504040204" pitchFamily="34" charset="0"/>
              </a:rPr>
              <a:t>per abilitare scelte che impegnino verso il futuro</a:t>
            </a:r>
            <a:r>
              <a:rPr lang="it-IT" sz="1800" dirty="0">
                <a:latin typeface="Tahoma" panose="020B0604030504040204" pitchFamily="34" charset="0"/>
                <a:ea typeface="Tahoma" panose="020B0604030504040204" pitchFamily="34" charset="0"/>
                <a:cs typeface="Tahoma" panose="020B0604030504040204" pitchFamily="34" charset="0"/>
              </a:rPr>
              <a:t>).</a:t>
            </a:r>
          </a:p>
          <a:p>
            <a:pPr marL="0" indent="0">
              <a:lnSpc>
                <a:spcPts val="2200"/>
              </a:lnSpc>
              <a:spcBef>
                <a:spcPts val="600"/>
              </a:spcBef>
              <a:buNone/>
            </a:pPr>
            <a:r>
              <a:rPr lang="it-IT" sz="1800" b="1" i="1" dirty="0">
                <a:latin typeface="Tahoma" panose="020B0604030504040204" pitchFamily="34" charset="0"/>
                <a:ea typeface="Tahoma" panose="020B0604030504040204" pitchFamily="34" charset="0"/>
                <a:cs typeface="Tahoma" panose="020B0604030504040204" pitchFamily="34" charset="0"/>
              </a:rPr>
              <a:t>Servono misure </a:t>
            </a:r>
            <a:r>
              <a:rPr lang="it-IT" sz="1800" i="1" dirty="0">
                <a:latin typeface="Tahoma" panose="020B0604030504040204" pitchFamily="34" charset="0"/>
                <a:ea typeface="Tahoma" panose="020B0604030504040204" pitchFamily="34" charset="0"/>
                <a:cs typeface="Tahoma" panose="020B0604030504040204" pitchFamily="34" charset="0"/>
              </a:rPr>
              <a:t>(intese come sistema integrato) </a:t>
            </a:r>
            <a:r>
              <a:rPr lang="it-IT" sz="1800" b="1" i="1" dirty="0">
                <a:latin typeface="Tahoma" panose="020B0604030504040204" pitchFamily="34" charset="0"/>
                <a:ea typeface="Tahoma" panose="020B0604030504040204" pitchFamily="34" charset="0"/>
                <a:cs typeface="Tahoma" panose="020B0604030504040204" pitchFamily="34" charset="0"/>
              </a:rPr>
              <a:t>che: </a:t>
            </a:r>
          </a:p>
          <a:p>
            <a:pPr>
              <a:lnSpc>
                <a:spcPts val="2200"/>
              </a:lnSpc>
              <a:spcBef>
                <a:spcPts val="600"/>
              </a:spcBef>
            </a:pPr>
            <a:r>
              <a:rPr lang="it-IT" sz="1800" b="1" i="1" dirty="0">
                <a:latin typeface="Tahoma" panose="020B0604030504040204" pitchFamily="34" charset="0"/>
                <a:ea typeface="Tahoma" panose="020B0604030504040204" pitchFamily="34" charset="0"/>
                <a:cs typeface="Tahoma" panose="020B0604030504040204" pitchFamily="34" charset="0"/>
              </a:rPr>
              <a:t>Perseguano</a:t>
            </a:r>
            <a:r>
              <a:rPr lang="it-IT" sz="1800" dirty="0">
                <a:latin typeface="Tahoma" panose="020B0604030504040204" pitchFamily="34" charset="0"/>
                <a:ea typeface="Tahoma" panose="020B0604030504040204" pitchFamily="34" charset="0"/>
                <a:cs typeface="Tahoma" panose="020B0604030504040204" pitchFamily="34" charset="0"/>
              </a:rPr>
              <a:t> </a:t>
            </a: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obiettivi chiari</a:t>
            </a:r>
            <a:r>
              <a:rPr lang="it-IT" sz="1800" dirty="0">
                <a:latin typeface="Tahoma" panose="020B0604030504040204" pitchFamily="34" charset="0"/>
                <a:ea typeface="Tahoma" panose="020B0604030504040204" pitchFamily="34" charset="0"/>
                <a:cs typeface="Tahoma" panose="020B0604030504040204" pitchFamily="34" charset="0"/>
              </a:rPr>
              <a:t>, con precisi impegni su </a:t>
            </a:r>
            <a:r>
              <a:rPr lang="it-IT" sz="1800" u="sng" dirty="0">
                <a:latin typeface="Tahoma" panose="020B0604030504040204" pitchFamily="34" charset="0"/>
                <a:ea typeface="Tahoma" panose="020B0604030504040204" pitchFamily="34" charset="0"/>
                <a:cs typeface="Tahoma" panose="020B0604030504040204" pitchFamily="34" charset="0"/>
              </a:rPr>
              <a:t>risorse e tempi</a:t>
            </a:r>
            <a:r>
              <a:rPr lang="it-IT" sz="1800" dirty="0">
                <a:latin typeface="Tahoma" panose="020B0604030504040204" pitchFamily="34" charset="0"/>
                <a:ea typeface="Tahoma" panose="020B0604030504040204" pitchFamily="34" charset="0"/>
                <a:cs typeface="Tahoma" panose="020B0604030504040204" pitchFamily="34" charset="0"/>
              </a:rPr>
              <a:t> di realizzazione (non misure estemporanee e frammentate).</a:t>
            </a:r>
          </a:p>
          <a:p>
            <a:pPr>
              <a:lnSpc>
                <a:spcPts val="2200"/>
              </a:lnSpc>
              <a:spcBef>
                <a:spcPts val="600"/>
              </a:spcBef>
            </a:pPr>
            <a:r>
              <a:rPr lang="it-IT" sz="1800" b="1" i="1" dirty="0">
                <a:latin typeface="Tahoma" panose="020B0604030504040204" pitchFamily="34" charset="0"/>
                <a:ea typeface="Tahoma" panose="020B0604030504040204" pitchFamily="34" charset="0"/>
                <a:cs typeface="Tahoma" panose="020B0604030504040204" pitchFamily="34" charset="0"/>
              </a:rPr>
              <a:t>Entrino</a:t>
            </a:r>
            <a:r>
              <a:rPr lang="it-IT" sz="1800" dirty="0">
                <a:latin typeface="Tahoma" panose="020B0604030504040204" pitchFamily="34" charset="0"/>
                <a:ea typeface="Tahoma" panose="020B0604030504040204" pitchFamily="34" charset="0"/>
                <a:cs typeface="Tahoma" panose="020B0604030504040204" pitchFamily="34" charset="0"/>
              </a:rPr>
              <a:t> in un </a:t>
            </a: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disegno coerente</a:t>
            </a:r>
            <a:r>
              <a:rPr lang="it-IT" sz="1800" dirty="0">
                <a:latin typeface="Tahoma" panose="020B0604030504040204" pitchFamily="34" charset="0"/>
                <a:ea typeface="Tahoma" panose="020B0604030504040204" pitchFamily="34" charset="0"/>
                <a:cs typeface="Tahoma" panose="020B0604030504040204" pitchFamily="34" charset="0"/>
              </a:rPr>
              <a:t> che via via si va a comporre.</a:t>
            </a:r>
          </a:p>
          <a:p>
            <a:pPr>
              <a:lnSpc>
                <a:spcPts val="2200"/>
              </a:lnSpc>
              <a:spcBef>
                <a:spcPts val="600"/>
              </a:spcBef>
            </a:pPr>
            <a:r>
              <a:rPr lang="it-IT" sz="1800" b="1" i="1" dirty="0">
                <a:latin typeface="Tahoma" panose="020B0604030504040204" pitchFamily="34" charset="0"/>
                <a:ea typeface="Tahoma" panose="020B0604030504040204" pitchFamily="34" charset="0"/>
                <a:cs typeface="Tahoma" panose="020B0604030504040204" pitchFamily="34" charset="0"/>
              </a:rPr>
              <a:t>Offrano</a:t>
            </a:r>
            <a:r>
              <a:rPr lang="it-IT" sz="1800" dirty="0">
                <a:latin typeface="Tahoma" panose="020B0604030504040204" pitchFamily="34" charset="0"/>
                <a:ea typeface="Tahoma" panose="020B0604030504040204" pitchFamily="34" charset="0"/>
                <a:cs typeface="Tahoma" panose="020B0604030504040204" pitchFamily="34" charset="0"/>
              </a:rPr>
              <a:t> </a:t>
            </a: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prospettiva concreta</a:t>
            </a:r>
            <a:r>
              <a:rPr lang="it-IT" sz="1800" b="1" dirty="0">
                <a:latin typeface="Tahoma" panose="020B0604030504040204" pitchFamily="34" charset="0"/>
                <a:ea typeface="Tahoma" panose="020B0604030504040204" pitchFamily="34" charset="0"/>
                <a:cs typeface="Tahoma" panose="020B0604030504040204" pitchFamily="34" charset="0"/>
              </a:rPr>
              <a:t> </a:t>
            </a:r>
            <a:r>
              <a:rPr lang="it-IT" sz="1800" dirty="0">
                <a:latin typeface="Tahoma" panose="020B0604030504040204" pitchFamily="34" charset="0"/>
                <a:ea typeface="Tahoma" panose="020B0604030504040204" pitchFamily="34" charset="0"/>
                <a:cs typeface="Tahoma" panose="020B0604030504040204" pitchFamily="34" charset="0"/>
              </a:rPr>
              <a:t>che chi sceglie di avere un figlio si troverà </a:t>
            </a:r>
            <a:r>
              <a:rPr lang="it-IT" sz="1800" u="sng" dirty="0">
                <a:latin typeface="Tahoma" panose="020B0604030504040204" pitchFamily="34" charset="0"/>
                <a:ea typeface="Tahoma" panose="020B0604030504040204" pitchFamily="34" charset="0"/>
                <a:cs typeface="Tahoma" panose="020B0604030504040204" pitchFamily="34" charset="0"/>
              </a:rPr>
              <a:t>ogni anno meglio del precedente</a:t>
            </a:r>
            <a:r>
              <a:rPr lang="it-IT" sz="1800" dirty="0">
                <a:latin typeface="Tahoma" panose="020B0604030504040204" pitchFamily="34" charset="0"/>
                <a:ea typeface="Tahoma" panose="020B0604030504040204" pitchFamily="34" charset="0"/>
                <a:cs typeface="Tahoma" panose="020B0604030504040204" pitchFamily="34" charset="0"/>
              </a:rPr>
              <a:t> (migliorando info, servizi e condizione </a:t>
            </a:r>
            <a:r>
              <a:rPr lang="it-IT" sz="1800" dirty="0" err="1">
                <a:latin typeface="Tahoma" panose="020B0604030504040204" pitchFamily="34" charset="0"/>
                <a:ea typeface="Tahoma" panose="020B0604030504040204" pitchFamily="34" charset="0"/>
                <a:cs typeface="Tahoma" panose="020B0604030504040204" pitchFamily="34" charset="0"/>
              </a:rPr>
              <a:t>ec</a:t>
            </a:r>
            <a:r>
              <a:rPr lang="it-IT" sz="1800" dirty="0">
                <a:latin typeface="Tahoma" panose="020B0604030504040204" pitchFamily="34" charset="0"/>
                <a:ea typeface="Tahoma" panose="020B0604030504040204" pitchFamily="34" charset="0"/>
                <a:cs typeface="Tahoma" panose="020B0604030504040204" pitchFamily="34" charset="0"/>
              </a:rPr>
              <a:t>.).</a:t>
            </a:r>
          </a:p>
          <a:p>
            <a:pPr>
              <a:lnSpc>
                <a:spcPts val="2200"/>
              </a:lnSpc>
              <a:spcBef>
                <a:spcPts val="600"/>
              </a:spcBef>
            </a:pPr>
            <a:r>
              <a:rPr lang="it-IT" sz="1800" b="1" i="1" dirty="0">
                <a:latin typeface="Tahoma" panose="020B0604030504040204" pitchFamily="34" charset="0"/>
                <a:ea typeface="Tahoma" panose="020B0604030504040204" pitchFamily="34" charset="0"/>
                <a:cs typeface="Tahoma" panose="020B0604030504040204" pitchFamily="34" charset="0"/>
              </a:rPr>
              <a:t>Adottino</a:t>
            </a:r>
            <a:r>
              <a:rPr lang="it-IT" sz="1800" dirty="0">
                <a:latin typeface="Tahoma" panose="020B0604030504040204" pitchFamily="34" charset="0"/>
                <a:ea typeface="Tahoma" panose="020B0604030504040204" pitchFamily="34" charset="0"/>
                <a:cs typeface="Tahoma" panose="020B0604030504040204" pitchFamily="34" charset="0"/>
              </a:rPr>
              <a:t> </a:t>
            </a: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principio universalistico</a:t>
            </a:r>
            <a:r>
              <a:rPr lang="it-IT" sz="1800" dirty="0">
                <a:latin typeface="Tahoma" panose="020B0604030504040204" pitchFamily="34" charset="0"/>
                <a:ea typeface="Tahoma" panose="020B0604030504040204" pitchFamily="34" charset="0"/>
                <a:cs typeface="Tahoma" panose="020B0604030504040204" pitchFamily="34" charset="0"/>
              </a:rPr>
              <a:t> (politiche </a:t>
            </a:r>
            <a:r>
              <a:rPr lang="it-IT" sz="1800" dirty="0" err="1">
                <a:latin typeface="Tahoma" panose="020B0604030504040204" pitchFamily="34" charset="0"/>
                <a:ea typeface="Tahoma" panose="020B0604030504040204" pitchFamily="34" charset="0"/>
                <a:cs typeface="Tahoma" panose="020B0604030504040204" pitchFamily="34" charset="0"/>
              </a:rPr>
              <a:t>fam</a:t>
            </a:r>
            <a:r>
              <a:rPr lang="it-IT" sz="1800" dirty="0">
                <a:latin typeface="Tahoma" panose="020B0604030504040204" pitchFamily="34" charset="0"/>
                <a:ea typeface="Tahoma" panose="020B0604030504040204" pitchFamily="34" charset="0"/>
                <a:cs typeface="Tahoma" panose="020B0604030504040204" pitchFamily="34" charset="0"/>
              </a:rPr>
              <a:t>. non solo contrasto povertà): assegno </a:t>
            </a:r>
            <a:r>
              <a:rPr lang="it-IT" sz="1800" dirty="0" err="1">
                <a:latin typeface="Tahoma" panose="020B0604030504040204" pitchFamily="34" charset="0"/>
                <a:ea typeface="Tahoma" panose="020B0604030504040204" pitchFamily="34" charset="0"/>
                <a:cs typeface="Tahoma" panose="020B0604030504040204" pitchFamily="34" charset="0"/>
              </a:rPr>
              <a:t>univ</a:t>
            </a:r>
            <a:r>
              <a:rPr lang="it-IT" sz="1800" dirty="0">
                <a:latin typeface="Tahoma" panose="020B0604030504040204" pitchFamily="34" charset="0"/>
                <a:ea typeface="Tahoma" panose="020B0604030504040204" pitchFamily="34" charset="0"/>
                <a:cs typeface="Tahoma" panose="020B0604030504040204" pitchFamily="34" charset="0"/>
              </a:rPr>
              <a:t>., diritto di tutti al nido, congedi per tutte le categorie.</a:t>
            </a:r>
          </a:p>
          <a:p>
            <a:pPr>
              <a:lnSpc>
                <a:spcPts val="2200"/>
              </a:lnSpc>
              <a:spcBef>
                <a:spcPts val="600"/>
              </a:spcBef>
            </a:pPr>
            <a:r>
              <a:rPr lang="it-IT" sz="1800" b="1" i="1" dirty="0">
                <a:latin typeface="Tahoma" panose="020B0604030504040204" pitchFamily="34" charset="0"/>
                <a:ea typeface="Tahoma" panose="020B0604030504040204" pitchFamily="34" charset="0"/>
                <a:cs typeface="Tahoma" panose="020B0604030504040204" pitchFamily="34" charset="0"/>
              </a:rPr>
              <a:t>Favoriscano</a:t>
            </a:r>
            <a:r>
              <a:rPr lang="it-IT" sz="1800" dirty="0">
                <a:latin typeface="Tahoma" panose="020B0604030504040204" pitchFamily="34" charset="0"/>
                <a:ea typeface="Tahoma" panose="020B0604030504040204" pitchFamily="34" charset="0"/>
                <a:cs typeface="Tahoma" panose="020B0604030504040204" pitchFamily="34" charset="0"/>
              </a:rPr>
              <a:t> un </a:t>
            </a: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cambiamento culturale</a:t>
            </a:r>
            <a:r>
              <a:rPr lang="it-IT" sz="1800" dirty="0">
                <a:latin typeface="Tahoma" panose="020B0604030504040204" pitchFamily="34" charset="0"/>
                <a:ea typeface="Tahoma" panose="020B0604030504040204" pitchFamily="34" charset="0"/>
                <a:cs typeface="Tahoma" panose="020B0604030504040204" pitchFamily="34" charset="0"/>
              </a:rPr>
              <a:t> (</a:t>
            </a:r>
            <a:r>
              <a:rPr lang="it-IT" sz="1800" u="sng" dirty="0">
                <a:latin typeface="Tahoma" panose="020B0604030504040204" pitchFamily="34" charset="0"/>
                <a:ea typeface="Tahoma" panose="020B0604030504040204" pitchFamily="34" charset="0"/>
                <a:cs typeface="Tahoma" panose="020B0604030504040204" pitchFamily="34" charset="0"/>
              </a:rPr>
              <a:t>nella società</a:t>
            </a:r>
            <a:r>
              <a:rPr lang="it-IT" sz="1800" dirty="0">
                <a:latin typeface="Tahoma" panose="020B0604030504040204" pitchFamily="34" charset="0"/>
                <a:ea typeface="Tahoma" panose="020B0604030504040204" pitchFamily="34" charset="0"/>
                <a:cs typeface="Tahoma" panose="020B0604030504040204" pitchFamily="34" charset="0"/>
              </a:rPr>
              <a:t>: da costo privato a bene comune; </a:t>
            </a:r>
            <a:r>
              <a:rPr lang="it-IT" sz="1800" u="sng" dirty="0">
                <a:latin typeface="Tahoma" panose="020B0604030504040204" pitchFamily="34" charset="0"/>
                <a:ea typeface="Tahoma" panose="020B0604030504040204" pitchFamily="34" charset="0"/>
                <a:cs typeface="Tahoma" panose="020B0604030504040204" pitchFamily="34" charset="0"/>
              </a:rPr>
              <a:t>nella coppia</a:t>
            </a:r>
            <a:r>
              <a:rPr lang="it-IT" sz="1800" dirty="0">
                <a:latin typeface="Tahoma" panose="020B0604030504040204" pitchFamily="34" charset="0"/>
                <a:ea typeface="Tahoma" panose="020B0604030504040204" pitchFamily="34" charset="0"/>
                <a:cs typeface="Tahoma" panose="020B0604030504040204" pitchFamily="34" charset="0"/>
              </a:rPr>
              <a:t>: condivisione cura; </a:t>
            </a:r>
            <a:r>
              <a:rPr lang="it-IT" sz="1800" u="sng" dirty="0">
                <a:latin typeface="Tahoma" panose="020B0604030504040204" pitchFamily="34" charset="0"/>
                <a:ea typeface="Tahoma" panose="020B0604030504040204" pitchFamily="34" charset="0"/>
                <a:cs typeface="Tahoma" panose="020B0604030504040204" pitchFamily="34" charset="0"/>
              </a:rPr>
              <a:t>nelle aziende</a:t>
            </a:r>
            <a:r>
              <a:rPr lang="it-IT" sz="1800" dirty="0">
                <a:latin typeface="Tahoma" panose="020B0604030504040204" pitchFamily="34" charset="0"/>
                <a:ea typeface="Tahoma" panose="020B0604030504040204" pitchFamily="34" charset="0"/>
                <a:cs typeface="Tahoma" panose="020B0604030504040204" pitchFamily="34" charset="0"/>
              </a:rPr>
              <a:t>: conciliazione; </a:t>
            </a:r>
            <a:r>
              <a:rPr lang="it-IT" sz="1800" u="sng" dirty="0">
                <a:latin typeface="Tahoma" panose="020B0604030504040204" pitchFamily="34" charset="0"/>
                <a:ea typeface="Tahoma" panose="020B0604030504040204" pitchFamily="34" charset="0"/>
                <a:cs typeface="Tahoma" panose="020B0604030504040204" pitchFamily="34" charset="0"/>
              </a:rPr>
              <a:t>nella politica</a:t>
            </a:r>
            <a:r>
              <a:rPr lang="it-IT" sz="1800" dirty="0">
                <a:latin typeface="Tahoma" panose="020B0604030504040204" pitchFamily="34" charset="0"/>
                <a:ea typeface="Tahoma" panose="020B0604030504040204" pitchFamily="34" charset="0"/>
                <a:cs typeface="Tahoma" panose="020B0604030504040204" pitchFamily="34" charset="0"/>
              </a:rPr>
              <a:t>: parte delle politiche di sviluppo e con valutazione impatto).</a:t>
            </a:r>
          </a:p>
          <a:p>
            <a:pPr marL="0" indent="0">
              <a:lnSpc>
                <a:spcPts val="2200"/>
              </a:lnSpc>
              <a:spcBef>
                <a:spcPts val="600"/>
              </a:spcBef>
              <a:buNone/>
            </a:pPr>
            <a:endParaRPr lang="it-IT" sz="1000" dirty="0">
              <a:latin typeface="Tahoma" panose="020B0604030504040204" pitchFamily="34" charset="0"/>
              <a:ea typeface="Tahoma" panose="020B0604030504040204" pitchFamily="34" charset="0"/>
              <a:cs typeface="Tahoma" panose="020B0604030504040204" pitchFamily="34" charset="0"/>
            </a:endParaRPr>
          </a:p>
        </p:txBody>
      </p:sp>
      <p:sp>
        <p:nvSpPr>
          <p:cNvPr id="2" name="Freccia in giù 1"/>
          <p:cNvSpPr/>
          <p:nvPr/>
        </p:nvSpPr>
        <p:spPr>
          <a:xfrm>
            <a:off x="2688776" y="1654626"/>
            <a:ext cx="1328057" cy="5551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sz="1800" u="none">
              <a:solidFill>
                <a:prstClr val="white"/>
              </a:solidFill>
              <a:latin typeface="Calibri"/>
            </a:endParaRPr>
          </a:p>
        </p:txBody>
      </p:sp>
      <p:sp>
        <p:nvSpPr>
          <p:cNvPr id="4" name="Rettangolo arrotondato 3"/>
          <p:cNvSpPr/>
          <p:nvPr/>
        </p:nvSpPr>
        <p:spPr>
          <a:xfrm>
            <a:off x="1763484" y="3145972"/>
            <a:ext cx="8610600" cy="3559629"/>
          </a:xfrm>
          <a:prstGeom prst="roundRect">
            <a:avLst/>
          </a:prstGeom>
          <a:noFill/>
          <a:ln w="31750">
            <a:solidFill>
              <a:srgbClr val="0080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sz="1800" u="none">
              <a:solidFill>
                <a:prstClr val="white"/>
              </a:solidFill>
              <a:latin typeface="Calibri"/>
            </a:endParaRPr>
          </a:p>
        </p:txBody>
      </p:sp>
      <p:pic>
        <p:nvPicPr>
          <p:cNvPr id="7" name="Immagine 6"/>
          <p:cNvPicPr>
            <a:picLocks noChangeAspect="1"/>
          </p:cNvPicPr>
          <p:nvPr/>
        </p:nvPicPr>
        <p:blipFill>
          <a:blip r:embed="rId3"/>
          <a:stretch>
            <a:fillRect/>
          </a:stretch>
        </p:blipFill>
        <p:spPr>
          <a:xfrm>
            <a:off x="5732696" y="1335210"/>
            <a:ext cx="2794907" cy="845669"/>
          </a:xfrm>
          <a:prstGeom prst="rect">
            <a:avLst/>
          </a:prstGeom>
        </p:spPr>
      </p:pic>
    </p:spTree>
    <p:extLst>
      <p:ext uri="{BB962C8B-B14F-4D97-AF65-F5344CB8AC3E}">
        <p14:creationId xmlns:p14="http://schemas.microsoft.com/office/powerpoint/2010/main" val="2939016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egnaposto numero diapositiva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557213" indent="-214313">
              <a:defRPr>
                <a:solidFill>
                  <a:schemeClr val="tx1"/>
                </a:solidFill>
                <a:latin typeface="Calibri" panose="020F0502020204030204" pitchFamily="34" charset="0"/>
              </a:defRPr>
            </a:lvl2pPr>
            <a:lvl3pPr marL="857250" indent="-171450">
              <a:defRPr>
                <a:solidFill>
                  <a:schemeClr val="tx1"/>
                </a:solidFill>
                <a:latin typeface="Calibri" panose="020F0502020204030204" pitchFamily="34" charset="0"/>
              </a:defRPr>
            </a:lvl3pPr>
            <a:lvl4pPr marL="1200150" indent="-171450">
              <a:defRPr>
                <a:solidFill>
                  <a:schemeClr val="tx1"/>
                </a:solidFill>
                <a:latin typeface="Calibri" panose="020F0502020204030204" pitchFamily="34" charset="0"/>
              </a:defRPr>
            </a:lvl4pPr>
            <a:lvl5pPr marL="1543050" indent="-171450">
              <a:defRPr>
                <a:solidFill>
                  <a:schemeClr val="tx1"/>
                </a:solidFill>
                <a:latin typeface="Calibri" panose="020F0502020204030204" pitchFamily="34" charset="0"/>
              </a:defRPr>
            </a:lvl5pPr>
            <a:lvl6pPr marL="1885950" indent="-171450" fontAlgn="base">
              <a:spcBef>
                <a:spcPct val="0"/>
              </a:spcBef>
              <a:spcAft>
                <a:spcPct val="0"/>
              </a:spcAft>
              <a:defRPr>
                <a:solidFill>
                  <a:schemeClr val="tx1"/>
                </a:solidFill>
                <a:latin typeface="Calibri" panose="020F0502020204030204" pitchFamily="34" charset="0"/>
              </a:defRPr>
            </a:lvl6pPr>
            <a:lvl7pPr marL="2228850" indent="-171450" fontAlgn="base">
              <a:spcBef>
                <a:spcPct val="0"/>
              </a:spcBef>
              <a:spcAft>
                <a:spcPct val="0"/>
              </a:spcAft>
              <a:defRPr>
                <a:solidFill>
                  <a:schemeClr val="tx1"/>
                </a:solidFill>
                <a:latin typeface="Calibri" panose="020F0502020204030204" pitchFamily="34" charset="0"/>
              </a:defRPr>
            </a:lvl7pPr>
            <a:lvl8pPr marL="2571750" indent="-171450" fontAlgn="base">
              <a:spcBef>
                <a:spcPct val="0"/>
              </a:spcBef>
              <a:spcAft>
                <a:spcPct val="0"/>
              </a:spcAft>
              <a:defRPr>
                <a:solidFill>
                  <a:schemeClr val="tx1"/>
                </a:solidFill>
                <a:latin typeface="Calibri" panose="020F0502020204030204" pitchFamily="34" charset="0"/>
              </a:defRPr>
            </a:lvl8pPr>
            <a:lvl9pPr marL="2914650" indent="-171450" fontAlgn="base">
              <a:spcBef>
                <a:spcPct val="0"/>
              </a:spcBef>
              <a:spcAft>
                <a:spcPct val="0"/>
              </a:spcAft>
              <a:defRPr>
                <a:solidFill>
                  <a:schemeClr val="tx1"/>
                </a:solidFill>
                <a:latin typeface="Calibri" panose="020F0502020204030204" pitchFamily="34" charset="0"/>
              </a:defRPr>
            </a:lvl9pPr>
          </a:lstStyle>
          <a:p>
            <a:pPr defTabSz="685800">
              <a:defRPr/>
            </a:pPr>
            <a:fld id="{87FF7826-38B7-4403-9F18-11B2902A322A}" type="slidenum">
              <a:rPr lang="en-US" altLang="it-IT" sz="1050" u="none">
                <a:solidFill>
                  <a:srgbClr val="000000"/>
                </a:solidFill>
                <a:latin typeface="Times New Roman" panose="02020603050405020304" pitchFamily="18" charset="0"/>
                <a:cs typeface="Arial" panose="020B0604020202020204" pitchFamily="34" charset="0"/>
              </a:rPr>
              <a:pPr defTabSz="685800">
                <a:defRPr/>
              </a:pPr>
              <a:t>18</a:t>
            </a:fld>
            <a:endParaRPr lang="en-US" altLang="it-IT" sz="1050" u="none">
              <a:solidFill>
                <a:srgbClr val="000000"/>
              </a:solidFill>
              <a:latin typeface="Times New Roman" panose="02020603050405020304" pitchFamily="18" charset="0"/>
              <a:cs typeface="Arial" panose="020B0604020202020204" pitchFamily="34" charset="0"/>
            </a:endParaRPr>
          </a:p>
        </p:txBody>
      </p:sp>
      <p:sp>
        <p:nvSpPr>
          <p:cNvPr id="130051" name="AutoShape 2" descr="http://upload.wikimedia.org/wikipedia/commons/3/3f/No-red.svg"/>
          <p:cNvSpPr>
            <a:spLocks noChangeAspect="1" noChangeArrowheads="1"/>
          </p:cNvSpPr>
          <p:nvPr/>
        </p:nvSpPr>
        <p:spPr bwMode="auto">
          <a:xfrm>
            <a:off x="2783681" y="748904"/>
            <a:ext cx="228600"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685800">
              <a:defRPr/>
            </a:pPr>
            <a:endParaRPr lang="it-IT" altLang="it-IT" sz="1800">
              <a:solidFill>
                <a:srgbClr val="000000"/>
              </a:solidFill>
              <a:cs typeface="+mn-cs"/>
            </a:endParaRPr>
          </a:p>
        </p:txBody>
      </p:sp>
      <p:sp>
        <p:nvSpPr>
          <p:cNvPr id="9" name="Segnaposto contenuto 2"/>
          <p:cNvSpPr>
            <a:spLocks noGrp="1"/>
          </p:cNvSpPr>
          <p:nvPr>
            <p:ph idx="1"/>
          </p:nvPr>
        </p:nvSpPr>
        <p:spPr>
          <a:xfrm>
            <a:off x="1948543" y="477826"/>
            <a:ext cx="8436430" cy="2379672"/>
          </a:xfrm>
        </p:spPr>
        <p:txBody>
          <a:bodyPr>
            <a:noAutofit/>
          </a:bodyPr>
          <a:lstStyle/>
          <a:p>
            <a:pPr marL="0" indent="0">
              <a:lnSpc>
                <a:spcPct val="100000"/>
              </a:lnSpc>
              <a:spcBef>
                <a:spcPts val="450"/>
              </a:spcBef>
              <a:buNone/>
            </a:pPr>
            <a:r>
              <a:rPr lang="it-IT" sz="1800" b="1" dirty="0">
                <a:solidFill>
                  <a:srgbClr val="7030A0"/>
                </a:solidFill>
                <a:latin typeface="Tahoma" panose="020B0604030504040204" pitchFamily="34" charset="0"/>
                <a:ea typeface="Tahoma" panose="020B0604030504040204" pitchFamily="34" charset="0"/>
                <a:cs typeface="Tahoma" panose="020B0604030504040204" pitchFamily="34" charset="0"/>
              </a:rPr>
              <a:t>Risparmiare sul welfare o considerarlo investimento sociale?</a:t>
            </a:r>
          </a:p>
          <a:p>
            <a:pPr marL="0" indent="0">
              <a:lnSpc>
                <a:spcPct val="100000"/>
              </a:lnSpc>
              <a:spcBef>
                <a:spcPts val="450"/>
              </a:spcBef>
              <a:buNone/>
            </a:pPr>
            <a:r>
              <a:rPr lang="it-IT" sz="1800" b="1" dirty="0">
                <a:solidFill>
                  <a:srgbClr val="7030A0"/>
                </a:solidFill>
                <a:latin typeface="Tahoma" panose="020B0604030504040204" pitchFamily="34" charset="0"/>
                <a:ea typeface="Tahoma" panose="020B0604030504040204" pitchFamily="34" charset="0"/>
                <a:cs typeface="Tahoma" panose="020B0604030504040204" pitchFamily="34" charset="0"/>
              </a:rPr>
              <a:t>Politiche familiari parte integrante delle politiche di sviluppo del Paese</a:t>
            </a:r>
          </a:p>
          <a:p>
            <a:pPr marL="0" indent="0">
              <a:lnSpc>
                <a:spcPct val="100000"/>
              </a:lnSpc>
              <a:spcBef>
                <a:spcPts val="450"/>
              </a:spcBef>
              <a:buNone/>
            </a:pPr>
            <a:endParaRPr lang="it-IT" sz="1800" b="1"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450"/>
              </a:spcBef>
              <a:buNone/>
            </a:pPr>
            <a:r>
              <a:rPr lang="it-IT" sz="1800" b="1"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Una solida presenza di servizi e strumenti di conciliazione favorisce </a:t>
            </a:r>
          </a:p>
          <a:p>
            <a:pPr>
              <a:lnSpc>
                <a:spcPct val="100000"/>
              </a:lnSpc>
              <a:spcBef>
                <a:spcPts val="450"/>
              </a:spcBef>
            </a:pPr>
            <a:r>
              <a:rPr lang="it-IT" sz="1800" dirty="0">
                <a:latin typeface="Tahoma" panose="020B0604030504040204" pitchFamily="34" charset="0"/>
                <a:ea typeface="Tahoma" panose="020B0604030504040204" pitchFamily="34" charset="0"/>
                <a:cs typeface="Tahoma" panose="020B0604030504040204" pitchFamily="34" charset="0"/>
              </a:rPr>
              <a:t>scelta di avere figli tra chi ha lavoro</a:t>
            </a:r>
          </a:p>
          <a:p>
            <a:pPr>
              <a:lnSpc>
                <a:spcPct val="100000"/>
              </a:lnSpc>
              <a:spcBef>
                <a:spcPts val="450"/>
              </a:spcBef>
            </a:pPr>
            <a:r>
              <a:rPr lang="it-IT" sz="1800" dirty="0">
                <a:latin typeface="Tahoma" panose="020B0604030504040204" pitchFamily="34" charset="0"/>
                <a:ea typeface="Tahoma" panose="020B0604030504040204" pitchFamily="34" charset="0"/>
                <a:cs typeface="Tahoma" panose="020B0604030504040204" pitchFamily="34" charset="0"/>
              </a:rPr>
              <a:t>occupazione femminile in presenza di figli </a:t>
            </a:r>
          </a:p>
          <a:p>
            <a:pPr marL="0" indent="0">
              <a:lnSpc>
                <a:spcPct val="100000"/>
              </a:lnSpc>
              <a:spcBef>
                <a:spcPts val="450"/>
              </a:spcBef>
              <a:buNone/>
            </a:pPr>
            <a:endParaRPr lang="it-IT"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450"/>
              </a:spcBef>
              <a:buNone/>
            </a:pPr>
            <a:r>
              <a:rPr lang="it-IT" sz="1800" b="1"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CON RICADUTE</a:t>
            </a:r>
          </a:p>
          <a:p>
            <a:pPr marL="0" indent="0">
              <a:lnSpc>
                <a:spcPct val="100000"/>
              </a:lnSpc>
              <a:spcBef>
                <a:spcPts val="450"/>
              </a:spcBef>
              <a:buNone/>
            </a:pPr>
            <a:r>
              <a:rPr lang="it-IT" sz="1800" b="1" dirty="0">
                <a:latin typeface="Tahoma" panose="020B0604030504040204" pitchFamily="34" charset="0"/>
                <a:ea typeface="Tahoma" panose="020B0604030504040204" pitchFamily="34" charset="0"/>
                <a:cs typeface="Tahoma" panose="020B0604030504040204" pitchFamily="34" charset="0"/>
              </a:rPr>
              <a:t>personali:</a:t>
            </a:r>
          </a:p>
          <a:p>
            <a:pPr>
              <a:lnSpc>
                <a:spcPct val="100000"/>
              </a:lnSpc>
              <a:spcBef>
                <a:spcPts val="450"/>
              </a:spcBef>
            </a:pPr>
            <a:r>
              <a:rPr lang="it-IT" sz="1800" dirty="0">
                <a:latin typeface="Tahoma" panose="020B0604030504040204" pitchFamily="34" charset="0"/>
                <a:ea typeface="Tahoma" panose="020B0604030504040204" pitchFamily="34" charset="0"/>
                <a:cs typeface="Tahoma" panose="020B0604030504040204" pitchFamily="34" charset="0"/>
              </a:rPr>
              <a:t>Miglior realizzazione progetti di vita delle persone </a:t>
            </a:r>
          </a:p>
          <a:p>
            <a:pPr>
              <a:lnSpc>
                <a:spcPct val="100000"/>
              </a:lnSpc>
              <a:spcBef>
                <a:spcPts val="450"/>
              </a:spcBef>
            </a:pPr>
            <a:r>
              <a:rPr lang="it-IT" sz="1800" dirty="0">
                <a:latin typeface="Tahoma" panose="020B0604030504040204" pitchFamily="34" charset="0"/>
                <a:ea typeface="Tahoma" panose="020B0604030504040204" pitchFamily="34" charset="0"/>
                <a:cs typeface="Tahoma" panose="020B0604030504040204" pitchFamily="34" charset="0"/>
              </a:rPr>
              <a:t>Miglior valorizzazione capitale umano femminile</a:t>
            </a:r>
          </a:p>
          <a:p>
            <a:pPr marL="0" indent="0">
              <a:lnSpc>
                <a:spcPct val="100000"/>
              </a:lnSpc>
              <a:spcBef>
                <a:spcPts val="450"/>
              </a:spcBef>
              <a:buNone/>
            </a:pPr>
            <a:r>
              <a:rPr lang="it-IT" sz="1800" b="1" dirty="0">
                <a:latin typeface="Tahoma" panose="020B0604030504040204" pitchFamily="34" charset="0"/>
                <a:ea typeface="Tahoma" panose="020B0604030504040204" pitchFamily="34" charset="0"/>
                <a:cs typeface="Tahoma" panose="020B0604030504040204" pitchFamily="34" charset="0"/>
              </a:rPr>
              <a:t>familiari:</a:t>
            </a:r>
          </a:p>
          <a:p>
            <a:pPr>
              <a:lnSpc>
                <a:spcPct val="100000"/>
              </a:lnSpc>
              <a:spcBef>
                <a:spcPts val="450"/>
              </a:spcBef>
            </a:pPr>
            <a:r>
              <a:rPr lang="it-IT" sz="1800" dirty="0">
                <a:latin typeface="Tahoma" panose="020B0604030504040204" pitchFamily="34" charset="0"/>
                <a:ea typeface="Tahoma" panose="020B0604030504040204" pitchFamily="34" charset="0"/>
                <a:cs typeface="Tahoma" panose="020B0604030504040204" pitchFamily="34" charset="0"/>
              </a:rPr>
              <a:t>Maggiori entrate, minor rischio povertà</a:t>
            </a:r>
          </a:p>
          <a:p>
            <a:pPr marL="0" indent="0">
              <a:lnSpc>
                <a:spcPct val="100000"/>
              </a:lnSpc>
              <a:spcBef>
                <a:spcPts val="450"/>
              </a:spcBef>
              <a:buNone/>
            </a:pPr>
            <a:r>
              <a:rPr lang="it-IT" sz="1800" b="1" dirty="0">
                <a:latin typeface="Tahoma" panose="020B0604030504040204" pitchFamily="34" charset="0"/>
                <a:ea typeface="Tahoma" panose="020B0604030504040204" pitchFamily="34" charset="0"/>
                <a:cs typeface="Tahoma" panose="020B0604030504040204" pitchFamily="34" charset="0"/>
              </a:rPr>
              <a:t>sulla società:</a:t>
            </a:r>
          </a:p>
          <a:p>
            <a:pPr>
              <a:lnSpc>
                <a:spcPct val="100000"/>
              </a:lnSpc>
              <a:spcBef>
                <a:spcPts val="450"/>
              </a:spcBef>
            </a:pPr>
            <a:r>
              <a:rPr lang="it-IT" sz="1800" dirty="0">
                <a:latin typeface="Tahoma" panose="020B0604030504040204" pitchFamily="34" charset="0"/>
                <a:ea typeface="Tahoma" panose="020B0604030504040204" pitchFamily="34" charset="0"/>
                <a:cs typeface="Tahoma" panose="020B0604030504040204" pitchFamily="34" charset="0"/>
              </a:rPr>
              <a:t>Minori diseguaglianze sociali (migliora </a:t>
            </a:r>
            <a:r>
              <a:rPr lang="it-IT" sz="1800" dirty="0" err="1">
                <a:latin typeface="Tahoma" panose="020B0604030504040204" pitchFamily="34" charset="0"/>
                <a:ea typeface="Tahoma" panose="020B0604030504040204" pitchFamily="34" charset="0"/>
                <a:cs typeface="Tahoma" panose="020B0604030504040204" pitchFamily="34" charset="0"/>
              </a:rPr>
              <a:t>occup</a:t>
            </a:r>
            <a:r>
              <a:rPr lang="it-IT" sz="1800" dirty="0">
                <a:latin typeface="Tahoma" panose="020B0604030504040204" pitchFamily="34" charset="0"/>
                <a:ea typeface="Tahoma" panose="020B0604030504040204" pitchFamily="34" charset="0"/>
                <a:cs typeface="Tahoma" panose="020B0604030504040204" pitchFamily="34" charset="0"/>
              </a:rPr>
              <a:t>. classi medio-basse)</a:t>
            </a:r>
          </a:p>
          <a:p>
            <a:pPr>
              <a:lnSpc>
                <a:spcPct val="100000"/>
              </a:lnSpc>
              <a:spcBef>
                <a:spcPts val="450"/>
              </a:spcBef>
            </a:pPr>
            <a:r>
              <a:rPr lang="it-IT" sz="1800" dirty="0">
                <a:latin typeface="Tahoma" panose="020B0604030504040204" pitchFamily="34" charset="0"/>
                <a:ea typeface="Tahoma" panose="020B0604030504040204" pitchFamily="34" charset="0"/>
                <a:cs typeface="Tahoma" panose="020B0604030504040204" pitchFamily="34" charset="0"/>
              </a:rPr>
              <a:t>Minori squilibri demografici </a:t>
            </a:r>
          </a:p>
          <a:p>
            <a:pPr>
              <a:lnSpc>
                <a:spcPct val="100000"/>
              </a:lnSpc>
              <a:spcBef>
                <a:spcPts val="450"/>
              </a:spcBef>
            </a:pPr>
            <a:r>
              <a:rPr lang="it-IT" sz="1800" dirty="0">
                <a:latin typeface="Tahoma" panose="020B0604030504040204" pitchFamily="34" charset="0"/>
                <a:ea typeface="Tahoma" panose="020B0604030504040204" pitchFamily="34" charset="0"/>
                <a:cs typeface="Tahoma" panose="020B0604030504040204" pitchFamily="34" charset="0"/>
              </a:rPr>
              <a:t>Maggior forza lavoro (più crescita </a:t>
            </a:r>
            <a:r>
              <a:rPr lang="it-IT" sz="1800" dirty="0" err="1">
                <a:latin typeface="Tahoma" panose="020B0604030504040204" pitchFamily="34" charset="0"/>
                <a:ea typeface="Tahoma" panose="020B0604030504040204" pitchFamily="34" charset="0"/>
                <a:cs typeface="Tahoma" panose="020B0604030504040204" pitchFamily="34" charset="0"/>
              </a:rPr>
              <a:t>ec</a:t>
            </a:r>
            <a:r>
              <a:rPr lang="it-IT" sz="1800" dirty="0">
                <a:latin typeface="Tahoma" panose="020B0604030504040204" pitchFamily="34" charset="0"/>
                <a:ea typeface="Tahoma" panose="020B0604030504040204" pitchFamily="34" charset="0"/>
                <a:cs typeface="Tahoma" panose="020B0604030504040204" pitchFamily="34" charset="0"/>
              </a:rPr>
              <a:t> e più sostenibilità welfare pubblico).</a:t>
            </a:r>
          </a:p>
          <a:p>
            <a:pPr>
              <a:lnSpc>
                <a:spcPct val="100000"/>
              </a:lnSpc>
              <a:spcBef>
                <a:spcPts val="450"/>
              </a:spcBef>
            </a:pPr>
            <a:endParaRPr lang="it-IT" sz="1350" dirty="0">
              <a:latin typeface="Tahoma" panose="020B0604030504040204" pitchFamily="34" charset="0"/>
              <a:ea typeface="Tahoma" panose="020B0604030504040204" pitchFamily="34" charset="0"/>
              <a:cs typeface="Tahoma" panose="020B0604030504040204" pitchFamily="34" charset="0"/>
            </a:endParaRPr>
          </a:p>
        </p:txBody>
      </p:sp>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187" y="2562225"/>
            <a:ext cx="2638425" cy="1733550"/>
          </a:xfrm>
          <a:prstGeom prst="rect">
            <a:avLst/>
          </a:prstGeom>
        </p:spPr>
      </p:pic>
    </p:spTree>
    <p:extLst>
      <p:ext uri="{BB962C8B-B14F-4D97-AF65-F5344CB8AC3E}">
        <p14:creationId xmlns:p14="http://schemas.microsoft.com/office/powerpoint/2010/main" val="19419676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2"/>
          <p:cNvSpPr txBox="1">
            <a:spLocks noChangeArrowheads="1"/>
          </p:cNvSpPr>
          <p:nvPr/>
        </p:nvSpPr>
        <p:spPr bwMode="auto">
          <a:xfrm>
            <a:off x="2829762" y="429476"/>
            <a:ext cx="6361510" cy="315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indent="-457200" algn="ctr" defTabSz="685800">
              <a:lnSpc>
                <a:spcPct val="80000"/>
              </a:lnSpc>
              <a:spcBef>
                <a:spcPct val="20000"/>
              </a:spcBef>
              <a:buNone/>
              <a:defRPr/>
            </a:pPr>
            <a:r>
              <a:rPr lang="it-IT" altLang="it-IT" sz="1800" b="1" u="none" dirty="0">
                <a:solidFill>
                  <a:srgbClr val="7030A0"/>
                </a:solidFill>
                <a:latin typeface="Tahoma" panose="020B0604030504040204" pitchFamily="34" charset="0"/>
                <a:cs typeface="+mn-cs"/>
              </a:rPr>
              <a:t>Il ruolo chiave dei nidi</a:t>
            </a:r>
          </a:p>
        </p:txBody>
      </p:sp>
      <p:pic>
        <p:nvPicPr>
          <p:cNvPr id="4" name="Immagine 3"/>
          <p:cNvPicPr>
            <a:picLocks noChangeAspect="1"/>
          </p:cNvPicPr>
          <p:nvPr/>
        </p:nvPicPr>
        <p:blipFill>
          <a:blip r:embed="rId3"/>
          <a:stretch>
            <a:fillRect/>
          </a:stretch>
        </p:blipFill>
        <p:spPr>
          <a:xfrm>
            <a:off x="1632858" y="1044546"/>
            <a:ext cx="5572380" cy="2656598"/>
          </a:xfrm>
          <a:prstGeom prst="rect">
            <a:avLst/>
          </a:prstGeom>
        </p:spPr>
      </p:pic>
      <p:pic>
        <p:nvPicPr>
          <p:cNvPr id="5" name="Immagine 4"/>
          <p:cNvPicPr>
            <a:picLocks noChangeAspect="1"/>
          </p:cNvPicPr>
          <p:nvPr/>
        </p:nvPicPr>
        <p:blipFill>
          <a:blip r:embed="rId4"/>
          <a:stretch>
            <a:fillRect/>
          </a:stretch>
        </p:blipFill>
        <p:spPr>
          <a:xfrm>
            <a:off x="2252663" y="4124215"/>
            <a:ext cx="5040766" cy="2575174"/>
          </a:xfrm>
          <a:prstGeom prst="rect">
            <a:avLst/>
          </a:prstGeom>
        </p:spPr>
      </p:pic>
      <p:sp>
        <p:nvSpPr>
          <p:cNvPr id="7" name="Rettangolo 6"/>
          <p:cNvSpPr/>
          <p:nvPr/>
        </p:nvSpPr>
        <p:spPr>
          <a:xfrm>
            <a:off x="7459433" y="2194274"/>
            <a:ext cx="2860224" cy="3118803"/>
          </a:xfrm>
          <a:prstGeom prst="rect">
            <a:avLst/>
          </a:prstGeom>
          <a:ln w="12700">
            <a:noFill/>
          </a:ln>
        </p:spPr>
        <p:txBody>
          <a:bodyPr wrap="square">
            <a:spAutoFit/>
          </a:bodyPr>
          <a:lstStyle/>
          <a:p>
            <a:pPr defTabSz="685800" fontAlgn="auto">
              <a:spcBef>
                <a:spcPts val="450"/>
              </a:spcBef>
              <a:spcAft>
                <a:spcPts val="0"/>
              </a:spcAft>
              <a:defRPr/>
            </a:pPr>
            <a:r>
              <a:rPr lang="it-IT" sz="1800" i="1" u="none" dirty="0">
                <a:solidFill>
                  <a:prstClr val="black"/>
                </a:solidFill>
                <a:ea typeface="Tahoma" pitchFamily="34" charset="0"/>
                <a:cs typeface="Tahoma" pitchFamily="34" charset="0"/>
              </a:rPr>
              <a:t>Investimento e livelli copertura più bassi rispetto Ue28 </a:t>
            </a:r>
          </a:p>
          <a:p>
            <a:pPr defTabSz="685800" fontAlgn="auto">
              <a:spcBef>
                <a:spcPts val="450"/>
              </a:spcBef>
              <a:spcAft>
                <a:spcPts val="0"/>
              </a:spcAft>
              <a:defRPr/>
            </a:pPr>
            <a:endParaRPr lang="it-IT" sz="1800" i="1" u="none" dirty="0">
              <a:solidFill>
                <a:prstClr val="black"/>
              </a:solidFill>
              <a:ea typeface="Tahoma" pitchFamily="34" charset="0"/>
              <a:cs typeface="Tahoma" pitchFamily="34" charset="0"/>
            </a:endParaRPr>
          </a:p>
          <a:p>
            <a:pPr defTabSz="685800" fontAlgn="auto">
              <a:spcBef>
                <a:spcPts val="450"/>
              </a:spcBef>
              <a:spcAft>
                <a:spcPts val="0"/>
              </a:spcAft>
              <a:defRPr/>
            </a:pPr>
            <a:r>
              <a:rPr lang="it-IT" sz="1800" i="1" u="none" dirty="0">
                <a:solidFill>
                  <a:prstClr val="black"/>
                </a:solidFill>
                <a:ea typeface="Tahoma" pitchFamily="34" charset="0"/>
                <a:cs typeface="Tahoma" pitchFamily="34" charset="0"/>
              </a:rPr>
              <a:t>Non in atto processo convergenza verso Ue28.</a:t>
            </a:r>
          </a:p>
          <a:p>
            <a:pPr defTabSz="685800" fontAlgn="auto">
              <a:spcBef>
                <a:spcPts val="450"/>
              </a:spcBef>
              <a:spcAft>
                <a:spcPts val="0"/>
              </a:spcAft>
              <a:defRPr/>
            </a:pPr>
            <a:endParaRPr lang="it-IT" sz="1800" i="1" u="none" dirty="0">
              <a:solidFill>
                <a:prstClr val="black"/>
              </a:solidFill>
              <a:ea typeface="Tahoma" pitchFamily="34" charset="0"/>
              <a:cs typeface="Tahoma" pitchFamily="34" charset="0"/>
            </a:endParaRPr>
          </a:p>
          <a:p>
            <a:pPr defTabSz="685800" fontAlgn="auto">
              <a:spcBef>
                <a:spcPts val="450"/>
              </a:spcBef>
              <a:spcAft>
                <a:spcPts val="0"/>
              </a:spcAft>
              <a:defRPr/>
            </a:pPr>
            <a:r>
              <a:rPr lang="it-IT" sz="1800" i="1" u="none" dirty="0">
                <a:solidFill>
                  <a:prstClr val="black"/>
                </a:solidFill>
                <a:ea typeface="Tahoma" pitchFamily="34" charset="0"/>
                <a:cs typeface="Tahoma" pitchFamily="34" charset="0"/>
              </a:rPr>
              <a:t>Non riduzione eterogeneità sul territorio italiano.</a:t>
            </a:r>
          </a:p>
        </p:txBody>
      </p:sp>
    </p:spTree>
    <p:extLst>
      <p:ext uri="{BB962C8B-B14F-4D97-AF65-F5344CB8AC3E}">
        <p14:creationId xmlns:p14="http://schemas.microsoft.com/office/powerpoint/2010/main" val="954729910"/>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Immagine 6"/>
          <p:cNvPicPr>
            <a:picLocks noChangeAspect="1"/>
          </p:cNvPicPr>
          <p:nvPr/>
        </p:nvPicPr>
        <p:blipFill>
          <a:blip r:embed="rId3"/>
          <a:stretch>
            <a:fillRect/>
          </a:stretch>
        </p:blipFill>
        <p:spPr>
          <a:xfrm>
            <a:off x="1970315" y="563132"/>
            <a:ext cx="8545531" cy="2517521"/>
          </a:xfrm>
          <a:prstGeom prst="rect">
            <a:avLst/>
          </a:prstGeom>
        </p:spPr>
      </p:pic>
      <p:sp>
        <p:nvSpPr>
          <p:cNvPr id="2" name="Rettangolo arrotondato 1"/>
          <p:cNvSpPr/>
          <p:nvPr/>
        </p:nvSpPr>
        <p:spPr>
          <a:xfrm>
            <a:off x="2044709" y="1277592"/>
            <a:ext cx="7578261" cy="300841"/>
          </a:xfrm>
          <a:prstGeom prst="round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endParaRPr lang="it-IT" sz="1800" u="none">
              <a:solidFill>
                <a:prstClr val="white"/>
              </a:solidFill>
              <a:latin typeface="Calibri"/>
            </a:endParaRPr>
          </a:p>
        </p:txBody>
      </p:sp>
      <p:sp>
        <p:nvSpPr>
          <p:cNvPr id="4" name="Rettangolo arrotondato 3"/>
          <p:cNvSpPr/>
          <p:nvPr/>
        </p:nvSpPr>
        <p:spPr>
          <a:xfrm>
            <a:off x="2066481" y="2307737"/>
            <a:ext cx="7578261" cy="239522"/>
          </a:xfrm>
          <a:prstGeom prst="round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endParaRPr lang="it-IT" sz="1800" u="none">
              <a:solidFill>
                <a:prstClr val="white"/>
              </a:solidFill>
              <a:latin typeface="Calibri"/>
            </a:endParaRPr>
          </a:p>
        </p:txBody>
      </p:sp>
      <p:sp>
        <p:nvSpPr>
          <p:cNvPr id="6" name="Titolo 1"/>
          <p:cNvSpPr txBox="1">
            <a:spLocks/>
          </p:cNvSpPr>
          <p:nvPr/>
        </p:nvSpPr>
        <p:spPr>
          <a:xfrm>
            <a:off x="2044709" y="3955648"/>
            <a:ext cx="839557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lnSpc>
                <a:spcPct val="100000"/>
              </a:lnSpc>
              <a:spcAft>
                <a:spcPts val="0"/>
              </a:spcAft>
              <a:defRPr/>
            </a:pPr>
            <a:endParaRPr lang="it-IT" sz="1800" b="1" u="none" dirty="0">
              <a:solidFill>
                <a:prstClr val="black"/>
              </a:solidFill>
              <a:latin typeface="Tahoma" pitchFamily="34" charset="0"/>
              <a:ea typeface="Tahoma" pitchFamily="34" charset="0"/>
              <a:cs typeface="Tahoma" pitchFamily="34" charset="0"/>
            </a:endParaRPr>
          </a:p>
          <a:p>
            <a:pPr fontAlgn="auto">
              <a:lnSpc>
                <a:spcPct val="100000"/>
              </a:lnSpc>
              <a:spcAft>
                <a:spcPts val="0"/>
              </a:spcAft>
              <a:defRPr/>
            </a:pPr>
            <a:r>
              <a:rPr lang="it-IT" sz="1800" b="1" u="none" dirty="0">
                <a:solidFill>
                  <a:srgbClr val="70AD47">
                    <a:lumMod val="50000"/>
                  </a:srgbClr>
                </a:solidFill>
                <a:latin typeface="Tahoma" pitchFamily="34" charset="0"/>
                <a:ea typeface="Tahoma" pitchFamily="34" charset="0"/>
                <a:cs typeface="Tahoma" pitchFamily="34" charset="0"/>
              </a:rPr>
              <a:t>Es. BERLINO:</a:t>
            </a:r>
            <a:r>
              <a:rPr lang="it-IT" sz="1800" u="none" dirty="0">
                <a:solidFill>
                  <a:srgbClr val="70AD47">
                    <a:lumMod val="50000"/>
                  </a:srgbClr>
                </a:solidFill>
                <a:latin typeface="Tahoma" pitchFamily="34" charset="0"/>
                <a:ea typeface="Tahoma" pitchFamily="34" charset="0"/>
                <a:cs typeface="Tahoma" pitchFamily="34" charset="0"/>
              </a:rPr>
              <a:t> </a:t>
            </a:r>
            <a:r>
              <a:rPr lang="it-IT" sz="1800" u="none" dirty="0">
                <a:solidFill>
                  <a:prstClr val="black"/>
                </a:solidFill>
                <a:latin typeface="Tahoma" pitchFamily="34" charset="0"/>
                <a:ea typeface="Tahoma" pitchFamily="34" charset="0"/>
                <a:cs typeface="Tahoma" pitchFamily="34" charset="0"/>
              </a:rPr>
              <a:t>crescente attenzione a garantire accesso a servizi per l’infanzia. </a:t>
            </a:r>
          </a:p>
          <a:p>
            <a:pPr fontAlgn="auto">
              <a:lnSpc>
                <a:spcPct val="100000"/>
              </a:lnSpc>
              <a:spcAft>
                <a:spcPts val="0"/>
              </a:spcAft>
              <a:defRPr/>
            </a:pPr>
            <a:r>
              <a:rPr lang="it-IT" sz="1800" u="none" dirty="0">
                <a:solidFill>
                  <a:prstClr val="black"/>
                </a:solidFill>
                <a:latin typeface="Tahoma" pitchFamily="34" charset="0"/>
                <a:ea typeface="Tahoma" pitchFamily="34" charset="0"/>
                <a:cs typeface="Tahoma" pitchFamily="34" charset="0"/>
              </a:rPr>
              <a:t>Certezza che se hai un figlio sei aiutato a trovare adeguata informazione, strutture di qualità, costi limitati. </a:t>
            </a:r>
          </a:p>
          <a:p>
            <a:pPr fontAlgn="auto">
              <a:lnSpc>
                <a:spcPct val="100000"/>
              </a:lnSpc>
              <a:spcAft>
                <a:spcPts val="0"/>
              </a:spcAft>
              <a:defRPr/>
            </a:pPr>
            <a:endParaRPr lang="it-IT" sz="800" u="none" dirty="0">
              <a:solidFill>
                <a:prstClr val="black"/>
              </a:solidFill>
              <a:latin typeface="Tahoma" pitchFamily="34" charset="0"/>
              <a:ea typeface="Tahoma" pitchFamily="34" charset="0"/>
              <a:cs typeface="Tahoma" pitchFamily="34" charset="0"/>
            </a:endParaRPr>
          </a:p>
          <a:p>
            <a:pPr marL="72000" indent="-252000" fontAlgn="auto">
              <a:lnSpc>
                <a:spcPts val="2000"/>
              </a:lnSpc>
              <a:spcAft>
                <a:spcPts val="0"/>
              </a:spcAft>
              <a:buFont typeface="Arial" panose="020B0604020202020204" pitchFamily="34" charset="0"/>
              <a:buChar char="•"/>
              <a:defRPr/>
            </a:pPr>
            <a:r>
              <a:rPr lang="it-IT" sz="1800" dirty="0">
                <a:solidFill>
                  <a:prstClr val="black"/>
                </a:solidFill>
                <a:latin typeface="Tahoma" pitchFamily="34" charset="0"/>
                <a:ea typeface="Tahoma" pitchFamily="34" charset="0"/>
                <a:cs typeface="Tahoma" pitchFamily="34" charset="0"/>
              </a:rPr>
              <a:t>Rafforzamento offerta di base</a:t>
            </a:r>
            <a:r>
              <a:rPr lang="it-IT" sz="1800" u="none" dirty="0">
                <a:solidFill>
                  <a:prstClr val="black"/>
                </a:solidFill>
                <a:latin typeface="Tahoma" pitchFamily="34" charset="0"/>
                <a:ea typeface="Tahoma" pitchFamily="34" charset="0"/>
                <a:cs typeface="Tahoma" pitchFamily="34" charset="0"/>
              </a:rPr>
              <a:t> (strutture gestite direttamente)</a:t>
            </a:r>
          </a:p>
          <a:p>
            <a:pPr marL="72000" indent="-252000" fontAlgn="auto">
              <a:lnSpc>
                <a:spcPts val="2000"/>
              </a:lnSpc>
              <a:spcAft>
                <a:spcPts val="0"/>
              </a:spcAft>
              <a:buFont typeface="Arial" panose="020B0604020202020204" pitchFamily="34" charset="0"/>
              <a:buChar char="•"/>
              <a:defRPr/>
            </a:pPr>
            <a:r>
              <a:rPr lang="it-IT" sz="1800" u="none" dirty="0">
                <a:solidFill>
                  <a:prstClr val="black"/>
                </a:solidFill>
                <a:latin typeface="Tahoma" pitchFamily="34" charset="0"/>
                <a:ea typeface="Tahoma" pitchFamily="34" charset="0"/>
                <a:cs typeface="Tahoma" pitchFamily="34" charset="0"/>
              </a:rPr>
              <a:t>Integrazione flessibile con </a:t>
            </a:r>
            <a:r>
              <a:rPr lang="it-IT" sz="1800" dirty="0">
                <a:solidFill>
                  <a:prstClr val="black"/>
                </a:solidFill>
                <a:latin typeface="Tahoma" pitchFamily="34" charset="0"/>
                <a:ea typeface="Tahoma" pitchFamily="34" charset="0"/>
                <a:cs typeface="Tahoma" pitchFamily="34" charset="0"/>
              </a:rPr>
              <a:t>offerta privata</a:t>
            </a:r>
            <a:r>
              <a:rPr lang="it-IT" sz="1800" u="none" dirty="0">
                <a:solidFill>
                  <a:prstClr val="black"/>
                </a:solidFill>
                <a:latin typeface="Tahoma" pitchFamily="34" charset="0"/>
                <a:ea typeface="Tahoma" pitchFamily="34" charset="0"/>
                <a:cs typeface="Tahoma" pitchFamily="34" charset="0"/>
              </a:rPr>
              <a:t> (nidi-famiglia) regolata e pubblicizzata su sito Comune. Assistenza per situazioni non standard (lavoro di sera, fine settimana, ecc.) per chi non ha reti familiari di supporto.</a:t>
            </a:r>
          </a:p>
          <a:p>
            <a:pPr marL="72000" indent="-252000" fontAlgn="auto">
              <a:lnSpc>
                <a:spcPts val="2000"/>
              </a:lnSpc>
              <a:spcAft>
                <a:spcPts val="0"/>
              </a:spcAft>
              <a:buFont typeface="Arial" panose="020B0604020202020204" pitchFamily="34" charset="0"/>
              <a:buChar char="•"/>
              <a:defRPr/>
            </a:pPr>
            <a:r>
              <a:rPr lang="it-IT" sz="1800" dirty="0">
                <a:solidFill>
                  <a:prstClr val="black"/>
                </a:solidFill>
                <a:latin typeface="Tahoma" pitchFamily="34" charset="0"/>
                <a:ea typeface="Tahoma" pitchFamily="34" charset="0"/>
                <a:cs typeface="Tahoma" pitchFamily="34" charset="0"/>
              </a:rPr>
              <a:t>Riduzione costi</a:t>
            </a:r>
            <a:r>
              <a:rPr lang="it-IT" sz="1800" u="none" dirty="0">
                <a:solidFill>
                  <a:prstClr val="black"/>
                </a:solidFill>
                <a:latin typeface="Tahoma" pitchFamily="34" charset="0"/>
                <a:ea typeface="Tahoma" pitchFamily="34" charset="0"/>
                <a:cs typeface="Tahoma" pitchFamily="34" charset="0"/>
              </a:rPr>
              <a:t> (voucher in base condizione famiglia, ma tendenza a rendere gratuito per tutti).</a:t>
            </a:r>
          </a:p>
          <a:p>
            <a:pPr marL="72000" indent="-252000" fontAlgn="auto">
              <a:lnSpc>
                <a:spcPts val="2000"/>
              </a:lnSpc>
              <a:spcAft>
                <a:spcPts val="0"/>
              </a:spcAft>
              <a:buFont typeface="Arial" panose="020B0604020202020204" pitchFamily="34" charset="0"/>
              <a:buChar char="•"/>
              <a:defRPr/>
            </a:pPr>
            <a:r>
              <a:rPr lang="it-IT" sz="1800" u="none" dirty="0">
                <a:solidFill>
                  <a:prstClr val="black"/>
                </a:solidFill>
                <a:latin typeface="Tahoma" pitchFamily="34" charset="0"/>
                <a:ea typeface="Tahoma" pitchFamily="34" charset="0"/>
                <a:cs typeface="Tahoma" pitchFamily="34" charset="0"/>
              </a:rPr>
              <a:t>Attenzione alla </a:t>
            </a:r>
            <a:r>
              <a:rPr lang="it-IT" sz="1800" dirty="0">
                <a:solidFill>
                  <a:prstClr val="black"/>
                </a:solidFill>
                <a:latin typeface="Tahoma" pitchFamily="34" charset="0"/>
                <a:ea typeface="Tahoma" pitchFamily="34" charset="0"/>
                <a:cs typeface="Tahoma" pitchFamily="34" charset="0"/>
              </a:rPr>
              <a:t>qualità</a:t>
            </a:r>
            <a:r>
              <a:rPr lang="it-IT" sz="1800" u="none" dirty="0">
                <a:solidFill>
                  <a:prstClr val="black"/>
                </a:solidFill>
                <a:latin typeface="Tahoma" pitchFamily="34" charset="0"/>
                <a:ea typeface="Tahoma" pitchFamily="34" charset="0"/>
                <a:cs typeface="Tahoma" pitchFamily="34" charset="0"/>
              </a:rPr>
              <a:t> (garantita da </a:t>
            </a:r>
            <a:r>
              <a:rPr lang="it-IT" sz="1800" i="1" u="none" dirty="0" err="1">
                <a:solidFill>
                  <a:prstClr val="black"/>
                </a:solidFill>
                <a:latin typeface="Tahoma" pitchFamily="34" charset="0"/>
                <a:ea typeface="Tahoma" pitchFamily="34" charset="0"/>
                <a:cs typeface="Tahoma" pitchFamily="34" charset="0"/>
              </a:rPr>
              <a:t>Berlin</a:t>
            </a:r>
            <a:r>
              <a:rPr lang="it-IT" sz="1800" i="1" u="none" dirty="0">
                <a:solidFill>
                  <a:prstClr val="black"/>
                </a:solidFill>
                <a:latin typeface="Tahoma" pitchFamily="34" charset="0"/>
                <a:ea typeface="Tahoma" pitchFamily="34" charset="0"/>
                <a:cs typeface="Tahoma" pitchFamily="34" charset="0"/>
              </a:rPr>
              <a:t> </a:t>
            </a:r>
            <a:r>
              <a:rPr lang="it-IT" sz="1800" i="1" u="none" dirty="0" err="1">
                <a:solidFill>
                  <a:prstClr val="black"/>
                </a:solidFill>
                <a:latin typeface="Tahoma" pitchFamily="34" charset="0"/>
                <a:ea typeface="Tahoma" pitchFamily="34" charset="0"/>
                <a:cs typeface="Tahoma" pitchFamily="34" charset="0"/>
              </a:rPr>
              <a:t>Education</a:t>
            </a:r>
            <a:r>
              <a:rPr lang="it-IT" sz="1800" i="1" u="none" dirty="0">
                <a:solidFill>
                  <a:prstClr val="black"/>
                </a:solidFill>
                <a:latin typeface="Tahoma" pitchFamily="34" charset="0"/>
                <a:ea typeface="Tahoma" pitchFamily="34" charset="0"/>
                <a:cs typeface="Tahoma" pitchFamily="34" charset="0"/>
              </a:rPr>
              <a:t> </a:t>
            </a:r>
            <a:r>
              <a:rPr lang="it-IT" sz="1800" i="1" u="none" dirty="0" err="1">
                <a:solidFill>
                  <a:prstClr val="black"/>
                </a:solidFill>
                <a:latin typeface="Tahoma" pitchFamily="34" charset="0"/>
                <a:ea typeface="Tahoma" pitchFamily="34" charset="0"/>
                <a:cs typeface="Tahoma" pitchFamily="34" charset="0"/>
              </a:rPr>
              <a:t>Programme</a:t>
            </a:r>
            <a:r>
              <a:rPr lang="it-IT" sz="1800" u="none" dirty="0">
                <a:solidFill>
                  <a:prstClr val="black"/>
                </a:solidFill>
                <a:latin typeface="Tahoma" pitchFamily="34" charset="0"/>
                <a:ea typeface="Tahoma" pitchFamily="34" charset="0"/>
                <a:cs typeface="Tahoma" pitchFamily="34" charset="0"/>
              </a:rPr>
              <a:t>)</a:t>
            </a:r>
          </a:p>
          <a:p>
            <a:pPr marL="72000" indent="-252000" fontAlgn="auto">
              <a:lnSpc>
                <a:spcPts val="2000"/>
              </a:lnSpc>
              <a:spcAft>
                <a:spcPts val="0"/>
              </a:spcAft>
              <a:buFont typeface="Arial" panose="020B0604020202020204" pitchFamily="34" charset="0"/>
              <a:buChar char="•"/>
              <a:defRPr/>
            </a:pPr>
            <a:r>
              <a:rPr lang="it-IT" sz="1800" u="none" dirty="0">
                <a:solidFill>
                  <a:prstClr val="black"/>
                </a:solidFill>
                <a:latin typeface="Tahoma" pitchFamily="34" charset="0"/>
                <a:ea typeface="Tahoma" pitchFamily="34" charset="0"/>
                <a:cs typeface="Tahoma" pitchFamily="34" charset="0"/>
              </a:rPr>
              <a:t>Promozione conciliazione (informazione e incentivi) </a:t>
            </a:r>
            <a:r>
              <a:rPr lang="it-IT" sz="1800" dirty="0">
                <a:solidFill>
                  <a:prstClr val="black"/>
                </a:solidFill>
                <a:latin typeface="Tahoma" pitchFamily="34" charset="0"/>
                <a:ea typeface="Tahoma" pitchFamily="34" charset="0"/>
                <a:cs typeface="Tahoma" pitchFamily="34" charset="0"/>
              </a:rPr>
              <a:t>PMI</a:t>
            </a:r>
          </a:p>
          <a:p>
            <a:pPr marL="72000" indent="-252000" fontAlgn="auto">
              <a:lnSpc>
                <a:spcPts val="2000"/>
              </a:lnSpc>
              <a:spcAft>
                <a:spcPts val="0"/>
              </a:spcAft>
              <a:defRPr/>
            </a:pPr>
            <a:endParaRPr lang="it-IT" sz="1800" u="none" dirty="0">
              <a:solidFill>
                <a:prstClr val="black"/>
              </a:solidFill>
              <a:latin typeface="Tahoma" pitchFamily="34" charset="0"/>
              <a:ea typeface="Tahoma" pitchFamily="34" charset="0"/>
              <a:cs typeface="Tahoma" pitchFamily="34" charset="0"/>
            </a:endParaRPr>
          </a:p>
        </p:txBody>
      </p:sp>
      <p:sp>
        <p:nvSpPr>
          <p:cNvPr id="8" name="Rectangle 2"/>
          <p:cNvSpPr txBox="1">
            <a:spLocks noChangeArrowheads="1"/>
          </p:cNvSpPr>
          <p:nvPr/>
        </p:nvSpPr>
        <p:spPr bwMode="auto">
          <a:xfrm>
            <a:off x="1893329" y="144807"/>
            <a:ext cx="8481848" cy="4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auto">
              <a:lnSpc>
                <a:spcPct val="80000"/>
              </a:lnSpc>
              <a:spcBef>
                <a:spcPct val="20000"/>
              </a:spcBef>
              <a:spcAft>
                <a:spcPts val="0"/>
              </a:spcAft>
            </a:pPr>
            <a:r>
              <a:rPr lang="it-IT" sz="2000" b="1" u="none" dirty="0" smtClean="0">
                <a:solidFill>
                  <a:srgbClr val="70AD47">
                    <a:lumMod val="50000"/>
                  </a:srgbClr>
                </a:solidFill>
                <a:cs typeface="+mn-cs"/>
              </a:rPr>
              <a:t>Invertire </a:t>
            </a:r>
            <a:r>
              <a:rPr lang="it-IT" sz="2000" b="1" u="none" dirty="0">
                <a:solidFill>
                  <a:srgbClr val="70AD47">
                    <a:lumMod val="50000"/>
                  </a:srgbClr>
                </a:solidFill>
                <a:cs typeface="+mn-cs"/>
              </a:rPr>
              <a:t>la rotta è possibile!</a:t>
            </a:r>
          </a:p>
        </p:txBody>
      </p:sp>
    </p:spTree>
    <p:extLst>
      <p:ext uri="{BB962C8B-B14F-4D97-AF65-F5344CB8AC3E}">
        <p14:creationId xmlns:p14="http://schemas.microsoft.com/office/powerpoint/2010/main" val="909871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1524004"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auto">
              <a:spcBef>
                <a:spcPts val="0"/>
              </a:spcBef>
              <a:spcAft>
                <a:spcPts val="0"/>
              </a:spcAft>
            </a:pPr>
            <a:endParaRPr lang="it-IT" sz="1800" u="none">
              <a:solidFill>
                <a:prstClr val="black"/>
              </a:solidFill>
              <a:latin typeface="Calibri"/>
              <a:cs typeface="+mn-cs"/>
            </a:endParaRPr>
          </a:p>
        </p:txBody>
      </p:sp>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8735" y="2791927"/>
            <a:ext cx="4425519" cy="2896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reccia in giù 6"/>
          <p:cNvSpPr/>
          <p:nvPr/>
        </p:nvSpPr>
        <p:spPr>
          <a:xfrm>
            <a:off x="3132246" y="3249126"/>
            <a:ext cx="325313" cy="57475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sz="1800" u="none">
              <a:solidFill>
                <a:prstClr val="white"/>
              </a:solidFill>
              <a:latin typeface="Calibri"/>
            </a:endParaRPr>
          </a:p>
        </p:txBody>
      </p:sp>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1208" y="6308403"/>
            <a:ext cx="1236682" cy="440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2"/>
          <p:cNvSpPr txBox="1">
            <a:spLocks noChangeArrowheads="1"/>
          </p:cNvSpPr>
          <p:nvPr/>
        </p:nvSpPr>
        <p:spPr bwMode="auto">
          <a:xfrm>
            <a:off x="1893329" y="416951"/>
            <a:ext cx="8481848" cy="4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auto">
              <a:lnSpc>
                <a:spcPct val="80000"/>
              </a:lnSpc>
              <a:spcBef>
                <a:spcPct val="20000"/>
              </a:spcBef>
              <a:spcAft>
                <a:spcPts val="0"/>
              </a:spcAft>
            </a:pPr>
            <a:r>
              <a:rPr lang="it-IT" sz="2000" b="1" u="none" dirty="0">
                <a:solidFill>
                  <a:srgbClr val="70AD47">
                    <a:lumMod val="50000"/>
                  </a:srgbClr>
                </a:solidFill>
                <a:cs typeface="+mn-cs"/>
              </a:rPr>
              <a:t>Anche in Italia (incoraggiando scelte desiderate)</a:t>
            </a:r>
          </a:p>
        </p:txBody>
      </p:sp>
      <p:pic>
        <p:nvPicPr>
          <p:cNvPr id="9" name="Immagine 8"/>
          <p:cNvPicPr>
            <a:picLocks noChangeAspect="1"/>
          </p:cNvPicPr>
          <p:nvPr/>
        </p:nvPicPr>
        <p:blipFill>
          <a:blip r:embed="rId5"/>
          <a:stretch>
            <a:fillRect/>
          </a:stretch>
        </p:blipFill>
        <p:spPr>
          <a:xfrm>
            <a:off x="6254110" y="2835467"/>
            <a:ext cx="4413891" cy="2881892"/>
          </a:xfrm>
          <a:prstGeom prst="rect">
            <a:avLst/>
          </a:prstGeom>
        </p:spPr>
      </p:pic>
      <p:sp>
        <p:nvSpPr>
          <p:cNvPr id="11" name="Titolo 1"/>
          <p:cNvSpPr>
            <a:spLocks noGrp="1"/>
          </p:cNvSpPr>
          <p:nvPr>
            <p:ph type="title"/>
          </p:nvPr>
        </p:nvSpPr>
        <p:spPr>
          <a:xfrm>
            <a:off x="6346372" y="1036267"/>
            <a:ext cx="3886200" cy="1600200"/>
          </a:xfrm>
        </p:spPr>
        <p:txBody>
          <a:bodyPr>
            <a:normAutofit/>
          </a:bodyPr>
          <a:lstStyle/>
          <a:p>
            <a:r>
              <a:rPr lang="it-IT" sz="1600" dirty="0">
                <a:latin typeface="Tahoma" panose="020B0604030504040204" pitchFamily="34" charset="0"/>
                <a:ea typeface="Tahoma" panose="020B0604030504040204" pitchFamily="34" charset="0"/>
                <a:cs typeface="Tahoma" panose="020B0604030504040204" pitchFamily="34" charset="0"/>
              </a:rPr>
              <a:t>Atteggiamento verso l’arrivo di un figlio:</a:t>
            </a:r>
            <a:r>
              <a:rPr lang="it-IT" sz="1600" b="1" dirty="0">
                <a:latin typeface="Tahoma" panose="020B0604030504040204" pitchFamily="34" charset="0"/>
                <a:ea typeface="Tahoma" panose="020B0604030504040204" pitchFamily="34" charset="0"/>
                <a:cs typeface="Tahoma" panose="020B0604030504040204" pitchFamily="34" charset="0"/>
              </a:rPr>
              <a:t/>
            </a:r>
            <a:br>
              <a:rPr lang="it-IT" sz="1600" b="1" dirty="0">
                <a:latin typeface="Tahoma" panose="020B0604030504040204" pitchFamily="34" charset="0"/>
                <a:ea typeface="Tahoma" panose="020B0604030504040204" pitchFamily="34" charset="0"/>
                <a:cs typeface="Tahoma" panose="020B0604030504040204" pitchFamily="34" charset="0"/>
              </a:rPr>
            </a:br>
            <a:r>
              <a:rPr lang="it-IT" sz="1600" b="1" dirty="0">
                <a:latin typeface="Tahoma" panose="020B0604030504040204" pitchFamily="34" charset="0"/>
                <a:ea typeface="Tahoma" panose="020B0604030504040204" pitchFamily="34" charset="0"/>
                <a:cs typeface="Tahoma" panose="020B0604030504040204" pitchFamily="34" charset="0"/>
              </a:rPr>
              <a:t/>
            </a:r>
            <a:br>
              <a:rPr lang="it-IT" sz="1600" b="1" dirty="0">
                <a:latin typeface="Tahoma" panose="020B0604030504040204" pitchFamily="34" charset="0"/>
                <a:ea typeface="Tahoma" panose="020B0604030504040204" pitchFamily="34" charset="0"/>
                <a:cs typeface="Tahoma" panose="020B0604030504040204" pitchFamily="34" charset="0"/>
              </a:rPr>
            </a:br>
            <a:r>
              <a:rPr lang="it-IT" sz="1600" b="1" dirty="0">
                <a:latin typeface="Tahoma" panose="020B0604030504040204" pitchFamily="34" charset="0"/>
                <a:ea typeface="Tahoma" panose="020B0604030504040204" pitchFamily="34" charset="0"/>
                <a:cs typeface="Tahoma" panose="020B0604030504040204" pitchFamily="34" charset="0"/>
              </a:rPr>
              <a:t>Come ti sentiresti/ti sei sentito ?</a:t>
            </a:r>
          </a:p>
        </p:txBody>
      </p:sp>
      <p:sp>
        <p:nvSpPr>
          <p:cNvPr id="12" name="Titolo 1"/>
          <p:cNvSpPr txBox="1">
            <a:spLocks/>
          </p:cNvSpPr>
          <p:nvPr/>
        </p:nvSpPr>
        <p:spPr>
          <a:xfrm>
            <a:off x="2100944" y="1079810"/>
            <a:ext cx="3896711"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it-IT" sz="1600" u="none" dirty="0">
                <a:solidFill>
                  <a:prstClr val="black"/>
                </a:solidFill>
                <a:latin typeface="Tahoma" panose="020B0604030504040204" pitchFamily="34" charset="0"/>
                <a:ea typeface="Tahoma" panose="020B0604030504040204" pitchFamily="34" charset="0"/>
                <a:cs typeface="Tahoma" panose="020B0604030504040204" pitchFamily="34" charset="0"/>
              </a:rPr>
              <a:t>Numero di figli desiderato (valori medi)</a:t>
            </a:r>
            <a:r>
              <a:rPr lang="it-IT" sz="1600" b="1" u="none" dirty="0">
                <a:solidFill>
                  <a:prstClr val="black"/>
                </a:solidFill>
                <a:latin typeface="Tahoma" panose="020B0604030504040204" pitchFamily="34" charset="0"/>
                <a:ea typeface="Tahoma" panose="020B0604030504040204" pitchFamily="34" charset="0"/>
                <a:cs typeface="Tahoma" panose="020B0604030504040204" pitchFamily="34" charset="0"/>
              </a:rPr>
              <a:t/>
            </a:r>
            <a:br>
              <a:rPr lang="it-IT" sz="1600" b="1" u="none" dirty="0">
                <a:solidFill>
                  <a:prstClr val="black"/>
                </a:solidFill>
                <a:latin typeface="Tahoma" panose="020B0604030504040204" pitchFamily="34" charset="0"/>
                <a:ea typeface="Tahoma" panose="020B0604030504040204" pitchFamily="34" charset="0"/>
                <a:cs typeface="Tahoma" panose="020B0604030504040204" pitchFamily="34" charset="0"/>
              </a:rPr>
            </a:br>
            <a:r>
              <a:rPr lang="it-IT" sz="1600" b="1" u="none" dirty="0">
                <a:solidFill>
                  <a:prstClr val="black"/>
                </a:solidFill>
                <a:latin typeface="Tahoma" panose="020B0604030504040204" pitchFamily="34" charset="0"/>
                <a:ea typeface="Tahoma" panose="020B0604030504040204" pitchFamily="34" charset="0"/>
                <a:cs typeface="Tahoma" panose="020B0604030504040204" pitchFamily="34" charset="0"/>
              </a:rPr>
              <a:t/>
            </a:r>
            <a:br>
              <a:rPr lang="it-IT" sz="1600" b="1" u="none" dirty="0">
                <a:solidFill>
                  <a:prstClr val="black"/>
                </a:solidFill>
                <a:latin typeface="Tahoma" panose="020B0604030504040204" pitchFamily="34" charset="0"/>
                <a:ea typeface="Tahoma" panose="020B0604030504040204" pitchFamily="34" charset="0"/>
                <a:cs typeface="Tahoma" panose="020B0604030504040204" pitchFamily="34" charset="0"/>
              </a:rPr>
            </a:br>
            <a:r>
              <a:rPr lang="it-IT" sz="1600" b="1" u="none" dirty="0">
                <a:solidFill>
                  <a:prstClr val="black"/>
                </a:solidFill>
                <a:latin typeface="Tahoma" panose="020B0604030504040204" pitchFamily="34" charset="0"/>
                <a:ea typeface="Tahoma" panose="020B0604030504040204" pitchFamily="34" charset="0"/>
                <a:cs typeface="Tahoma" panose="020B0604030504040204" pitchFamily="34" charset="0"/>
              </a:rPr>
              <a:t>Quanti figli vorresti avere?</a:t>
            </a:r>
          </a:p>
        </p:txBody>
      </p:sp>
    </p:spTree>
    <p:extLst>
      <p:ext uri="{BB962C8B-B14F-4D97-AF65-F5344CB8AC3E}">
        <p14:creationId xmlns:p14="http://schemas.microsoft.com/office/powerpoint/2010/main" val="14118024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009436" y="1202616"/>
            <a:ext cx="6384131" cy="79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a:lnSpc>
                <a:spcPct val="80000"/>
              </a:lnSpc>
              <a:defRPr/>
            </a:pPr>
            <a:r>
              <a:rPr lang="it-IT" sz="1500" b="1" u="none" kern="0" dirty="0">
                <a:solidFill>
                  <a:srgbClr val="002060"/>
                </a:solidFill>
                <a:latin typeface="Tahoma"/>
              </a:rPr>
              <a:t>Numero medio di figli per donna</a:t>
            </a:r>
          </a:p>
        </p:txBody>
      </p:sp>
      <p:pic>
        <p:nvPicPr>
          <p:cNvPr id="2" name="Immagine 1"/>
          <p:cNvPicPr>
            <a:picLocks noChangeAspect="1"/>
          </p:cNvPicPr>
          <p:nvPr/>
        </p:nvPicPr>
        <p:blipFill>
          <a:blip r:embed="rId3"/>
          <a:stretch>
            <a:fillRect/>
          </a:stretch>
        </p:blipFill>
        <p:spPr>
          <a:xfrm>
            <a:off x="2798434" y="1882476"/>
            <a:ext cx="6969974" cy="4570860"/>
          </a:xfrm>
          <a:prstGeom prst="rect">
            <a:avLst/>
          </a:prstGeom>
        </p:spPr>
      </p:pic>
      <p:sp>
        <p:nvSpPr>
          <p:cNvPr id="5" name="Rectangle 2"/>
          <p:cNvSpPr txBox="1">
            <a:spLocks noChangeArrowheads="1"/>
          </p:cNvSpPr>
          <p:nvPr/>
        </p:nvSpPr>
        <p:spPr bwMode="auto">
          <a:xfrm>
            <a:off x="1893329" y="416951"/>
            <a:ext cx="8481848" cy="4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auto">
              <a:lnSpc>
                <a:spcPct val="80000"/>
              </a:lnSpc>
              <a:spcBef>
                <a:spcPct val="20000"/>
              </a:spcBef>
              <a:spcAft>
                <a:spcPts val="0"/>
              </a:spcAft>
            </a:pPr>
            <a:r>
              <a:rPr lang="it-IT" sz="2000" b="1" u="none" dirty="0" smtClean="0">
                <a:solidFill>
                  <a:srgbClr val="70AD47">
                    <a:lumMod val="50000"/>
                  </a:srgbClr>
                </a:solidFill>
                <a:cs typeface="+mn-cs"/>
              </a:rPr>
              <a:t>Ma non lo stiamo facendo</a:t>
            </a:r>
            <a:endParaRPr lang="it-IT" sz="2000" b="1" u="none" dirty="0">
              <a:solidFill>
                <a:srgbClr val="70AD47">
                  <a:lumMod val="50000"/>
                </a:srgbClr>
              </a:solidFill>
              <a:cs typeface="+mn-cs"/>
            </a:endParaRPr>
          </a:p>
        </p:txBody>
      </p:sp>
    </p:spTree>
    <p:extLst>
      <p:ext uri="{BB962C8B-B14F-4D97-AF65-F5344CB8AC3E}">
        <p14:creationId xmlns:p14="http://schemas.microsoft.com/office/powerpoint/2010/main" val="2427543985"/>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551384" y="1208457"/>
            <a:ext cx="4687734" cy="3057217"/>
          </a:xfrm>
          <a:prstGeom prst="rect">
            <a:avLst/>
          </a:prstGeom>
        </p:spPr>
      </p:pic>
      <p:sp>
        <p:nvSpPr>
          <p:cNvPr id="10" name="Titolo 1"/>
          <p:cNvSpPr>
            <a:spLocks noGrp="1"/>
          </p:cNvSpPr>
          <p:nvPr>
            <p:ph type="title"/>
          </p:nvPr>
        </p:nvSpPr>
        <p:spPr>
          <a:xfrm>
            <a:off x="463499" y="881457"/>
            <a:ext cx="5034697" cy="379360"/>
          </a:xfrm>
        </p:spPr>
        <p:txBody>
          <a:bodyPr/>
          <a:lstStyle/>
          <a:p>
            <a:r>
              <a:rPr lang="it-IT" sz="1200" dirty="0"/>
              <a:t/>
            </a:r>
            <a:br>
              <a:rPr lang="it-IT" sz="1200" dirty="0"/>
            </a:br>
            <a:r>
              <a:rPr lang="it-IT" sz="2000" b="1" dirty="0" err="1" smtClean="0">
                <a:solidFill>
                  <a:srgbClr val="002060"/>
                </a:solidFill>
              </a:rPr>
              <a:t>Demographic</a:t>
            </a:r>
            <a:r>
              <a:rPr lang="it-IT" sz="2000" b="1" dirty="0" smtClean="0">
                <a:solidFill>
                  <a:srgbClr val="002060"/>
                </a:solidFill>
              </a:rPr>
              <a:t> impact</a:t>
            </a:r>
            <a:r>
              <a:rPr lang="it-IT" sz="2000" b="1" dirty="0">
                <a:solidFill>
                  <a:srgbClr val="002060"/>
                </a:solidFill>
              </a:rPr>
              <a:t/>
            </a:r>
            <a:br>
              <a:rPr lang="it-IT" sz="2000" b="1" dirty="0">
                <a:solidFill>
                  <a:srgbClr val="002060"/>
                </a:solidFill>
              </a:rPr>
            </a:br>
            <a:r>
              <a:rPr lang="it-IT" sz="2000" dirty="0">
                <a:solidFill>
                  <a:srgbClr val="C00000"/>
                </a:solidFill>
              </a:rPr>
              <a:t/>
            </a:r>
            <a:br>
              <a:rPr lang="it-IT" sz="2000" dirty="0">
                <a:solidFill>
                  <a:srgbClr val="C00000"/>
                </a:solidFill>
              </a:rPr>
            </a:br>
            <a:r>
              <a:rPr lang="it-IT" sz="1200" dirty="0">
                <a:solidFill>
                  <a:srgbClr val="002060"/>
                </a:solidFill>
              </a:rPr>
              <a:t/>
            </a:r>
            <a:br>
              <a:rPr lang="it-IT" sz="1200" dirty="0">
                <a:solidFill>
                  <a:srgbClr val="002060"/>
                </a:solidFill>
              </a:rPr>
            </a:br>
            <a:endParaRPr lang="it-IT" sz="1200" b="1" dirty="0">
              <a:solidFill>
                <a:srgbClr val="002060"/>
              </a:solidFill>
            </a:endParaRPr>
          </a:p>
        </p:txBody>
      </p:sp>
      <p:pic>
        <p:nvPicPr>
          <p:cNvPr id="4" name="Immagine 3"/>
          <p:cNvPicPr>
            <a:picLocks noChangeAspect="1"/>
          </p:cNvPicPr>
          <p:nvPr/>
        </p:nvPicPr>
        <p:blipFill>
          <a:blip r:embed="rId4"/>
          <a:stretch>
            <a:fillRect/>
          </a:stretch>
        </p:blipFill>
        <p:spPr>
          <a:xfrm>
            <a:off x="487846" y="4430826"/>
            <a:ext cx="4729325" cy="2310542"/>
          </a:xfrm>
          <a:prstGeom prst="rect">
            <a:avLst/>
          </a:prstGeom>
        </p:spPr>
      </p:pic>
      <p:sp>
        <p:nvSpPr>
          <p:cNvPr id="5" name="Titolo 1"/>
          <p:cNvSpPr txBox="1">
            <a:spLocks/>
          </p:cNvSpPr>
          <p:nvPr/>
        </p:nvSpPr>
        <p:spPr bwMode="auto">
          <a:xfrm>
            <a:off x="6317887" y="889400"/>
            <a:ext cx="5034697" cy="37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t-IT" sz="1200" b="0" i="0" u="none" strike="noStrike" kern="0" cap="none" spc="0" normalizeH="0" baseline="0" noProof="0" dirty="0">
              <a:ln>
                <a:noFill/>
              </a:ln>
              <a:solidFill>
                <a:srgbClr val="000000"/>
              </a:solidFill>
              <a:effectLst/>
              <a:uLnTx/>
              <a:uFillTx/>
              <a:latin typeface="Tahoma"/>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2000" b="1" i="0" u="none" strike="noStrike" kern="0" cap="none" spc="0" normalizeH="0" baseline="0" noProof="0" dirty="0" err="1" smtClean="0">
                <a:ln>
                  <a:noFill/>
                </a:ln>
                <a:solidFill>
                  <a:srgbClr val="002060"/>
                </a:solidFill>
                <a:effectLst/>
                <a:uLnTx/>
                <a:uFillTx/>
                <a:latin typeface="Tahoma"/>
                <a:ea typeface="+mj-ea"/>
                <a:cs typeface="+mj-cs"/>
              </a:rPr>
              <a:t>Economic</a:t>
            </a:r>
            <a:r>
              <a:rPr kumimoji="0" lang="it-IT" sz="2000" b="1" i="0" u="none" strike="noStrike" kern="0" cap="none" spc="0" normalizeH="0" baseline="0" noProof="0" dirty="0" smtClean="0">
                <a:ln>
                  <a:noFill/>
                </a:ln>
                <a:solidFill>
                  <a:srgbClr val="002060"/>
                </a:solidFill>
                <a:effectLst/>
                <a:uLnTx/>
                <a:uFillTx/>
                <a:latin typeface="Tahoma"/>
                <a:ea typeface="+mj-ea"/>
                <a:cs typeface="+mj-cs"/>
              </a:rPr>
              <a:t> impact</a:t>
            </a:r>
            <a:br>
              <a:rPr kumimoji="0" lang="it-IT" sz="2000" b="1" i="0" u="none" strike="noStrike" kern="0" cap="none" spc="0" normalizeH="0" baseline="0" noProof="0" dirty="0" smtClean="0">
                <a:ln>
                  <a:noFill/>
                </a:ln>
                <a:solidFill>
                  <a:srgbClr val="002060"/>
                </a:solidFill>
                <a:effectLst/>
                <a:uLnTx/>
                <a:uFillTx/>
                <a:latin typeface="Tahoma"/>
                <a:ea typeface="+mj-ea"/>
                <a:cs typeface="+mj-cs"/>
              </a:rPr>
            </a:br>
            <a:r>
              <a:rPr kumimoji="0" lang="it-IT" sz="2000" b="0" i="0" u="none" strike="noStrike" kern="0" cap="none" spc="0" normalizeH="0" baseline="0" noProof="0" dirty="0" smtClean="0">
                <a:ln>
                  <a:noFill/>
                </a:ln>
                <a:solidFill>
                  <a:srgbClr val="C00000"/>
                </a:solidFill>
                <a:effectLst/>
                <a:uLnTx/>
                <a:uFillTx/>
                <a:latin typeface="Tahoma"/>
                <a:ea typeface="+mj-ea"/>
                <a:cs typeface="+mj-cs"/>
              </a:rPr>
              <a:t/>
            </a:r>
            <a:br>
              <a:rPr kumimoji="0" lang="it-IT" sz="2000" b="0" i="0" u="none" strike="noStrike" kern="0" cap="none" spc="0" normalizeH="0" baseline="0" noProof="0" dirty="0" smtClean="0">
                <a:ln>
                  <a:noFill/>
                </a:ln>
                <a:solidFill>
                  <a:srgbClr val="C00000"/>
                </a:solidFill>
                <a:effectLst/>
                <a:uLnTx/>
                <a:uFillTx/>
                <a:latin typeface="Tahoma"/>
                <a:ea typeface="+mj-ea"/>
                <a:cs typeface="+mj-cs"/>
              </a:rPr>
            </a:br>
            <a:r>
              <a:rPr kumimoji="0" lang="it-IT" sz="1200" b="0" i="0" u="none" strike="noStrike" kern="0" cap="none" spc="0" normalizeH="0" baseline="0" noProof="0" dirty="0" smtClean="0">
                <a:ln>
                  <a:noFill/>
                </a:ln>
                <a:solidFill>
                  <a:srgbClr val="002060"/>
                </a:solidFill>
                <a:effectLst/>
                <a:uLnTx/>
                <a:uFillTx/>
                <a:latin typeface="Tahoma"/>
                <a:ea typeface="+mj-ea"/>
                <a:cs typeface="+mj-cs"/>
              </a:rPr>
              <a:t/>
            </a:r>
            <a:br>
              <a:rPr kumimoji="0" lang="it-IT" sz="1200" b="0" i="0" u="none" strike="noStrike" kern="0" cap="none" spc="0" normalizeH="0" baseline="0" noProof="0" dirty="0" smtClean="0">
                <a:ln>
                  <a:noFill/>
                </a:ln>
                <a:solidFill>
                  <a:srgbClr val="002060"/>
                </a:solidFill>
                <a:effectLst/>
                <a:uLnTx/>
                <a:uFillTx/>
                <a:latin typeface="Tahoma"/>
                <a:ea typeface="+mj-ea"/>
                <a:cs typeface="+mj-cs"/>
              </a:rPr>
            </a:br>
            <a:endParaRPr kumimoji="0" lang="it-IT" sz="1200" b="1" i="0" u="none" strike="noStrike" kern="0" cap="none" spc="0" normalizeH="0" baseline="0" noProof="0" dirty="0">
              <a:ln>
                <a:noFill/>
              </a:ln>
              <a:solidFill>
                <a:srgbClr val="002060"/>
              </a:solidFill>
              <a:effectLst/>
              <a:uLnTx/>
              <a:uFillTx/>
              <a:latin typeface="Tahoma"/>
              <a:ea typeface="+mj-ea"/>
              <a:cs typeface="+mj-cs"/>
            </a:endParaRPr>
          </a:p>
        </p:txBody>
      </p:sp>
      <p:pic>
        <p:nvPicPr>
          <p:cNvPr id="6" name="Immagine 5"/>
          <p:cNvPicPr>
            <a:picLocks noChangeAspect="1"/>
          </p:cNvPicPr>
          <p:nvPr/>
        </p:nvPicPr>
        <p:blipFill>
          <a:blip r:embed="rId5"/>
          <a:stretch>
            <a:fillRect/>
          </a:stretch>
        </p:blipFill>
        <p:spPr>
          <a:xfrm>
            <a:off x="6450737" y="1124744"/>
            <a:ext cx="4768996" cy="2999504"/>
          </a:xfrm>
          <a:prstGeom prst="rect">
            <a:avLst/>
          </a:prstGeom>
        </p:spPr>
      </p:pic>
      <p:sp>
        <p:nvSpPr>
          <p:cNvPr id="7" name="Rettangolo 6"/>
          <p:cNvSpPr/>
          <p:nvPr/>
        </p:nvSpPr>
        <p:spPr>
          <a:xfrm>
            <a:off x="5951984" y="4396683"/>
            <a:ext cx="6120680" cy="181588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400" b="0" i="1" u="none" strike="noStrike" kern="1200" cap="none" spc="0" normalizeH="0" baseline="0" noProof="0" dirty="0">
                <a:ln>
                  <a:noFill/>
                </a:ln>
                <a:solidFill>
                  <a:srgbClr val="000000"/>
                </a:solidFill>
                <a:effectLst/>
                <a:uLnTx/>
                <a:uFillTx/>
                <a:latin typeface="Tahoma" pitchFamily="34" charset="0"/>
                <a:ea typeface="+mn-ea"/>
                <a:cs typeface="Arial" charset="0"/>
              </a:rPr>
              <a:t>Particolarmente importante </a:t>
            </a:r>
            <a:r>
              <a:rPr kumimoji="0" lang="it-IT" sz="1400" b="0" i="1" u="none" strike="noStrike" kern="1200" cap="none" spc="0" normalizeH="0" baseline="0" noProof="0" dirty="0" smtClean="0">
                <a:ln>
                  <a:noFill/>
                </a:ln>
                <a:solidFill>
                  <a:srgbClr val="000000"/>
                </a:solidFill>
                <a:effectLst/>
                <a:uLnTx/>
                <a:uFillTx/>
                <a:latin typeface="Tahoma" pitchFamily="34" charset="0"/>
                <a:ea typeface="+mn-ea"/>
                <a:cs typeface="Arial" charset="0"/>
              </a:rPr>
              <a:t>il </a:t>
            </a:r>
            <a:r>
              <a:rPr kumimoji="0" lang="it-IT" sz="1400" b="0" i="1" u="none" strike="noStrike" kern="1200" cap="none" spc="0" normalizeH="0" baseline="0" noProof="0" dirty="0">
                <a:ln>
                  <a:noFill/>
                </a:ln>
                <a:solidFill>
                  <a:srgbClr val="000000"/>
                </a:solidFill>
                <a:effectLst/>
                <a:uLnTx/>
                <a:uFillTx/>
                <a:latin typeface="Tahoma" pitchFamily="34" charset="0"/>
                <a:ea typeface="+mn-ea"/>
                <a:cs typeface="Arial" charset="0"/>
              </a:rPr>
              <a:t>contributo alla crescita del PIL nel decennio </a:t>
            </a:r>
            <a:r>
              <a:rPr kumimoji="0" lang="it-IT" sz="1400" b="0" i="1" u="none" strike="noStrike" kern="1200" cap="none" spc="0" normalizeH="0" baseline="0" noProof="0" dirty="0" smtClean="0">
                <a:ln>
                  <a:noFill/>
                </a:ln>
                <a:solidFill>
                  <a:srgbClr val="000000"/>
                </a:solidFill>
                <a:effectLst/>
                <a:uLnTx/>
                <a:uFillTx/>
                <a:latin typeface="Tahoma" pitchFamily="34" charset="0"/>
                <a:ea typeface="+mn-ea"/>
                <a:cs typeface="Arial" charset="0"/>
              </a:rPr>
              <a:t>2001-2011</a:t>
            </a:r>
            <a:r>
              <a:rPr kumimoji="0" lang="it-IT" sz="1400" b="0" i="1" u="none" strike="noStrike" kern="1200" cap="none" spc="0" normalizeH="0" baseline="0" noProof="0" dirty="0">
                <a:ln>
                  <a:noFill/>
                </a:ln>
                <a:solidFill>
                  <a:srgbClr val="000000"/>
                </a:solidFill>
                <a:effectLst/>
                <a:uLnTx/>
                <a:uFillTx/>
                <a:latin typeface="Tahoma" pitchFamily="34" charset="0"/>
                <a:ea typeface="+mn-ea"/>
                <a:cs typeface="Arial" charset="0"/>
              </a:rPr>
              <a:t>: la crescita cumulata è stata positiva per 2,3 punti percentuali mentre sarebbe </a:t>
            </a:r>
            <a:r>
              <a:rPr kumimoji="0" lang="it-IT" sz="1400" b="0" i="1" u="none" strike="noStrike" kern="1200" cap="none" spc="0" normalizeH="0" baseline="0" noProof="0" dirty="0" smtClean="0">
                <a:ln>
                  <a:noFill/>
                </a:ln>
                <a:solidFill>
                  <a:srgbClr val="000000"/>
                </a:solidFill>
                <a:effectLst/>
                <a:uLnTx/>
                <a:uFillTx/>
                <a:latin typeface="Tahoma" pitchFamily="34" charset="0"/>
                <a:ea typeface="+mn-ea"/>
                <a:cs typeface="Arial" charset="0"/>
              </a:rPr>
              <a:t>risultata negativa </a:t>
            </a:r>
            <a:r>
              <a:rPr kumimoji="0" lang="it-IT" sz="1400" b="0" i="1" u="none" strike="noStrike" kern="1200" cap="none" spc="0" normalizeH="0" baseline="0" noProof="0" dirty="0">
                <a:ln>
                  <a:noFill/>
                </a:ln>
                <a:solidFill>
                  <a:srgbClr val="000000"/>
                </a:solidFill>
                <a:effectLst/>
                <a:uLnTx/>
                <a:uFillTx/>
                <a:latin typeface="Tahoma" pitchFamily="34" charset="0"/>
                <a:ea typeface="+mn-ea"/>
                <a:cs typeface="Arial" charset="0"/>
              </a:rPr>
              <a:t>e pari a -4,4 per cento senza l’immigrazione. </a:t>
            </a:r>
            <a:endParaRPr kumimoji="0" lang="it-IT" sz="1400" b="0" i="1" u="none" strike="noStrike" kern="1200" cap="none" spc="0" normalizeH="0" baseline="0" noProof="0" dirty="0" smtClean="0">
              <a:ln>
                <a:noFill/>
              </a:ln>
              <a:solidFill>
                <a:srgbClr val="000000"/>
              </a:solidFill>
              <a:effectLst/>
              <a:uLnTx/>
              <a:uFillTx/>
              <a:latin typeface="Tahoma"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400" b="0" i="1" u="none" strike="noStrike" kern="1200" cap="none" spc="0" normalizeH="0" baseline="0" noProof="0" dirty="0" smtClean="0">
                <a:ln>
                  <a:noFill/>
                </a:ln>
                <a:solidFill>
                  <a:srgbClr val="000000"/>
                </a:solidFill>
                <a:effectLst/>
                <a:uLnTx/>
                <a:uFillTx/>
                <a:latin typeface="Tahoma" pitchFamily="34" charset="0"/>
                <a:ea typeface="+mn-ea"/>
                <a:cs typeface="Arial" charset="0"/>
              </a:rPr>
              <a:t>Ancora </a:t>
            </a:r>
            <a:r>
              <a:rPr kumimoji="0" lang="it-IT" sz="1400" b="0" i="1" u="none" strike="noStrike" kern="1200" cap="none" spc="0" normalizeH="0" baseline="0" noProof="0" dirty="0">
                <a:ln>
                  <a:noFill/>
                </a:ln>
                <a:solidFill>
                  <a:srgbClr val="000000"/>
                </a:solidFill>
                <a:effectLst/>
                <a:uLnTx/>
                <a:uFillTx/>
                <a:latin typeface="Tahoma" pitchFamily="34" charset="0"/>
                <a:ea typeface="+mn-ea"/>
                <a:cs typeface="Arial" charset="0"/>
              </a:rPr>
              <a:t>significativo è risultato il contributo della popolazione straniera per l’ultimo quinquennio: la flessione del PIL pro capite (-4,8 per cento) sarebbe stata nello scenario controfattuale di assenza della popolazione straniera più severa (-7,4 per cento).</a:t>
            </a:r>
          </a:p>
        </p:txBody>
      </p:sp>
      <p:sp>
        <p:nvSpPr>
          <p:cNvPr id="8" name="Rectangle 2"/>
          <p:cNvSpPr txBox="1">
            <a:spLocks noChangeArrowheads="1"/>
          </p:cNvSpPr>
          <p:nvPr/>
        </p:nvSpPr>
        <p:spPr bwMode="auto">
          <a:xfrm>
            <a:off x="9463834" y="6381328"/>
            <a:ext cx="2320798" cy="25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marL="609600" marR="0" lvl="0" indent="-609600" algn="l" defTabSz="914400" rtl="0" eaLnBrk="1" fontAlgn="base" latinLnBrk="0" hangingPunct="1">
              <a:lnSpc>
                <a:spcPct val="80000"/>
              </a:lnSpc>
              <a:spcBef>
                <a:spcPct val="20000"/>
              </a:spcBef>
              <a:spcAft>
                <a:spcPct val="0"/>
              </a:spcAft>
              <a:buClrTx/>
              <a:buSzTx/>
              <a:buFontTx/>
              <a:buNone/>
              <a:tabLst/>
              <a:defRPr/>
            </a:pPr>
            <a:r>
              <a:rPr kumimoji="0" lang="it-IT" sz="700" b="0" i="0" u="none" strike="noStrike" kern="1200" cap="none" spc="0" normalizeH="0" baseline="0" noProof="0" dirty="0">
                <a:ln>
                  <a:noFill/>
                </a:ln>
                <a:solidFill>
                  <a:srgbClr val="000000"/>
                </a:solidFill>
                <a:effectLst/>
                <a:uLnTx/>
                <a:uFillTx/>
                <a:latin typeface="Tahoma" pitchFamily="34" charset="0"/>
                <a:ea typeface="+mn-ea"/>
                <a:cs typeface="Times New Roman" pitchFamily="18" charset="0"/>
              </a:rPr>
              <a:t>Fonte: </a:t>
            </a:r>
            <a:r>
              <a:rPr kumimoji="0" lang="it-IT" sz="700" b="0" i="0" u="none" strike="noStrike" kern="1200" cap="none" spc="0" normalizeH="0" baseline="0" noProof="0" dirty="0" err="1">
                <a:ln>
                  <a:noFill/>
                </a:ln>
                <a:solidFill>
                  <a:srgbClr val="000000"/>
                </a:solidFill>
                <a:effectLst/>
                <a:uLnTx/>
                <a:uFillTx/>
                <a:latin typeface="Tahoma" pitchFamily="34" charset="0"/>
                <a:ea typeface="+mn-ea"/>
                <a:cs typeface="Times New Roman" pitchFamily="18" charset="0"/>
              </a:rPr>
              <a:t>Bankitalia</a:t>
            </a:r>
            <a:r>
              <a:rPr kumimoji="0" lang="it-IT" sz="700" b="0" i="0" u="none" strike="noStrike" kern="1200" cap="none" spc="0" normalizeH="0" baseline="0" noProof="0" dirty="0">
                <a:ln>
                  <a:noFill/>
                </a:ln>
                <a:solidFill>
                  <a:srgbClr val="000000"/>
                </a:solidFill>
                <a:effectLst/>
                <a:uLnTx/>
                <a:uFillTx/>
                <a:latin typeface="Tahoma" pitchFamily="34" charset="0"/>
                <a:ea typeface="+mn-ea"/>
                <a:cs typeface="Times New Roman" pitchFamily="18" charset="0"/>
              </a:rPr>
              <a:t>. </a:t>
            </a:r>
            <a:r>
              <a:rPr kumimoji="0" lang="it-IT" sz="700" b="0" i="0" u="none" strike="noStrike" kern="1200" cap="none" spc="0" normalizeH="0" baseline="0" noProof="0" dirty="0" err="1">
                <a:ln>
                  <a:noFill/>
                </a:ln>
                <a:solidFill>
                  <a:srgbClr val="000000"/>
                </a:solidFill>
                <a:effectLst/>
                <a:uLnTx/>
                <a:uFillTx/>
                <a:latin typeface="Tahoma" pitchFamily="34" charset="0"/>
                <a:ea typeface="+mn-ea"/>
                <a:cs typeface="Times New Roman" pitchFamily="18" charset="0"/>
              </a:rPr>
              <a:t>Occasional</a:t>
            </a:r>
            <a:r>
              <a:rPr kumimoji="0" lang="it-IT" sz="700" b="0" i="0" u="none" strike="noStrike" kern="1200" cap="none" spc="0" normalizeH="0" baseline="0" noProof="0" dirty="0">
                <a:ln>
                  <a:noFill/>
                </a:ln>
                <a:solidFill>
                  <a:srgbClr val="000000"/>
                </a:solidFill>
                <a:effectLst/>
                <a:uLnTx/>
                <a:uFillTx/>
                <a:latin typeface="Tahoma" pitchFamily="34" charset="0"/>
                <a:ea typeface="+mn-ea"/>
                <a:cs typeface="Times New Roman" pitchFamily="18" charset="0"/>
              </a:rPr>
              <a:t> </a:t>
            </a:r>
            <a:r>
              <a:rPr kumimoji="0" lang="it-IT" sz="700" b="0" i="0" u="none" strike="noStrike" kern="1200" cap="none" spc="0" normalizeH="0" baseline="0" noProof="0" dirty="0" err="1">
                <a:ln>
                  <a:noFill/>
                </a:ln>
                <a:solidFill>
                  <a:srgbClr val="000000"/>
                </a:solidFill>
                <a:effectLst/>
                <a:uLnTx/>
                <a:uFillTx/>
                <a:latin typeface="Tahoma" pitchFamily="34" charset="0"/>
                <a:ea typeface="+mn-ea"/>
                <a:cs typeface="Times New Roman" pitchFamily="18" charset="0"/>
              </a:rPr>
              <a:t>paper</a:t>
            </a:r>
            <a:r>
              <a:rPr kumimoji="0" lang="it-IT" sz="700" b="0" i="0" u="none" strike="noStrike" kern="1200" cap="none" spc="0" normalizeH="0" baseline="0" noProof="0" dirty="0">
                <a:ln>
                  <a:noFill/>
                </a:ln>
                <a:solidFill>
                  <a:srgbClr val="000000"/>
                </a:solidFill>
                <a:effectLst/>
                <a:uLnTx/>
                <a:uFillTx/>
                <a:latin typeface="Tahoma" pitchFamily="34" charset="0"/>
                <a:ea typeface="+mn-ea"/>
                <a:cs typeface="Times New Roman" pitchFamily="18" charset="0"/>
              </a:rPr>
              <a:t> marzo 2018</a:t>
            </a:r>
          </a:p>
        </p:txBody>
      </p:sp>
      <p:sp>
        <p:nvSpPr>
          <p:cNvPr id="9" name="Rectangle 2"/>
          <p:cNvSpPr txBox="1">
            <a:spLocks noChangeArrowheads="1"/>
          </p:cNvSpPr>
          <p:nvPr/>
        </p:nvSpPr>
        <p:spPr bwMode="auto">
          <a:xfrm>
            <a:off x="1775520" y="200372"/>
            <a:ext cx="8481848" cy="4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marL="609600" marR="0" lvl="0" indent="-609600" algn="ctr" defTabSz="914400" rtl="0" eaLnBrk="1" fontAlgn="auto" latinLnBrk="0" hangingPunct="1">
              <a:lnSpc>
                <a:spcPct val="80000"/>
              </a:lnSpc>
              <a:spcBef>
                <a:spcPct val="20000"/>
              </a:spcBef>
              <a:spcAft>
                <a:spcPts val="0"/>
              </a:spcAft>
              <a:buClrTx/>
              <a:buSzTx/>
              <a:buFontTx/>
              <a:buNone/>
              <a:tabLst/>
              <a:defRPr/>
            </a:pPr>
            <a:r>
              <a:rPr kumimoji="0" lang="it-IT" sz="2000" b="1" i="0" u="none" strike="noStrike" kern="1200" cap="none" spc="0" normalizeH="0" baseline="0" noProof="0" dirty="0" smtClean="0">
                <a:ln>
                  <a:noFill/>
                </a:ln>
                <a:solidFill>
                  <a:schemeClr val="accent1">
                    <a:lumMod val="50000"/>
                  </a:schemeClr>
                </a:solidFill>
                <a:effectLst/>
                <a:uLnTx/>
                <a:uFillTx/>
                <a:latin typeface="Tahoma" pitchFamily="34" charset="0"/>
                <a:ea typeface="+mn-ea"/>
                <a:cs typeface="Arial" charset="0"/>
              </a:rPr>
              <a:t>L’immigrazione da sola non basta</a:t>
            </a:r>
            <a:endParaRPr kumimoji="0" lang="it-IT" sz="2000" b="1" i="0" u="none" strike="noStrike" kern="1200" cap="none" spc="0" normalizeH="0" baseline="0" noProof="0" dirty="0">
              <a:ln>
                <a:noFill/>
              </a:ln>
              <a:solidFill>
                <a:schemeClr val="accent1">
                  <a:lumMod val="50000"/>
                </a:scheme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2611735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o 7"/>
          <p:cNvGrpSpPr/>
          <p:nvPr/>
        </p:nvGrpSpPr>
        <p:grpSpPr>
          <a:xfrm>
            <a:off x="1862187" y="4115496"/>
            <a:ext cx="6227232" cy="2985912"/>
            <a:chOff x="338187" y="3939822"/>
            <a:chExt cx="6182076" cy="2895601"/>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87" y="3939822"/>
              <a:ext cx="6050234" cy="2895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tangolo 1"/>
            <p:cNvSpPr/>
            <p:nvPr/>
          </p:nvSpPr>
          <p:spPr>
            <a:xfrm>
              <a:off x="5546150" y="3939822"/>
              <a:ext cx="974113" cy="2754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it-IT" sz="1800" u="none">
                <a:solidFill>
                  <a:prstClr val="white"/>
                </a:solidFill>
                <a:latin typeface="Calibri"/>
              </a:endParaRPr>
            </a:p>
          </p:txBody>
        </p:sp>
      </p:grpSp>
      <p:pic>
        <p:nvPicPr>
          <p:cNvPr id="409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5933" y="584338"/>
            <a:ext cx="5343379" cy="3492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2"/>
          <p:cNvSpPr txBox="1">
            <a:spLocks noChangeArrowheads="1"/>
          </p:cNvSpPr>
          <p:nvPr/>
        </p:nvSpPr>
        <p:spPr bwMode="auto">
          <a:xfrm>
            <a:off x="7598804" y="958681"/>
            <a:ext cx="2889684" cy="1169551"/>
          </a:xfrm>
          <a:prstGeom prst="rect">
            <a:avLst/>
          </a:prstGeom>
          <a:no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457200" eaLnBrk="1" fontAlgn="auto" hangingPunct="1">
              <a:spcBef>
                <a:spcPts val="0"/>
              </a:spcBef>
              <a:spcAft>
                <a:spcPts val="0"/>
              </a:spcAft>
              <a:defRPr/>
            </a:pPr>
            <a:r>
              <a:rPr lang="it-IT" sz="2000" b="1" u="none" dirty="0">
                <a:solidFill>
                  <a:prstClr val="black"/>
                </a:solidFill>
                <a:latin typeface="Calibri Light"/>
                <a:ea typeface="ＭＳ Ｐゴシック" pitchFamily="34" charset="-128"/>
                <a:cs typeface="+mn-cs"/>
              </a:rPr>
              <a:t>Popolazione per età. Italia e Francia </a:t>
            </a:r>
          </a:p>
          <a:p>
            <a:pPr defTabSz="457200" eaLnBrk="1" fontAlgn="auto" hangingPunct="1">
              <a:spcBef>
                <a:spcPts val="0"/>
              </a:spcBef>
              <a:spcAft>
                <a:spcPts val="0"/>
              </a:spcAft>
              <a:defRPr/>
            </a:pPr>
            <a:r>
              <a:rPr lang="it-IT" sz="1400" u="none" dirty="0">
                <a:solidFill>
                  <a:prstClr val="black"/>
                </a:solidFill>
                <a:latin typeface="Calibri Light"/>
                <a:ea typeface="ＭＳ Ｐゴシック" pitchFamily="34" charset="-128"/>
                <a:cs typeface="+mn-cs"/>
              </a:rPr>
              <a:t> </a:t>
            </a:r>
          </a:p>
          <a:p>
            <a:pPr defTabSz="457200" eaLnBrk="1" fontAlgn="auto" hangingPunct="1">
              <a:spcBef>
                <a:spcPts val="0"/>
              </a:spcBef>
              <a:spcAft>
                <a:spcPts val="0"/>
              </a:spcAft>
              <a:defRPr/>
            </a:pPr>
            <a:endParaRPr lang="it-IT" sz="1600" u="none" dirty="0">
              <a:solidFill>
                <a:prstClr val="black"/>
              </a:solidFill>
              <a:latin typeface="Calibri Light"/>
              <a:ea typeface="ＭＳ Ｐゴシック" pitchFamily="34" charset="-128"/>
              <a:cs typeface="+mn-cs"/>
            </a:endParaRPr>
          </a:p>
        </p:txBody>
      </p:sp>
      <p:sp>
        <p:nvSpPr>
          <p:cNvPr id="6" name="CasellaDiTesto 2"/>
          <p:cNvSpPr txBox="1">
            <a:spLocks noChangeArrowheads="1"/>
          </p:cNvSpPr>
          <p:nvPr/>
        </p:nvSpPr>
        <p:spPr bwMode="auto">
          <a:xfrm>
            <a:off x="7683015" y="4581128"/>
            <a:ext cx="2381460" cy="861774"/>
          </a:xfrm>
          <a:prstGeom prst="rect">
            <a:avLst/>
          </a:prstGeom>
          <a:no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457200" eaLnBrk="1" fontAlgn="auto" hangingPunct="1">
              <a:spcBef>
                <a:spcPts val="0"/>
              </a:spcBef>
              <a:spcAft>
                <a:spcPts val="0"/>
              </a:spcAft>
              <a:defRPr/>
            </a:pPr>
            <a:r>
              <a:rPr lang="it-IT" sz="2000" b="1" u="none" dirty="0">
                <a:solidFill>
                  <a:prstClr val="black"/>
                </a:solidFill>
                <a:latin typeface="Calibri Light"/>
                <a:ea typeface="ＭＳ Ｐゴシック" pitchFamily="34" charset="-128"/>
                <a:cs typeface="+mn-cs"/>
              </a:rPr>
              <a:t>Popolazione under 30</a:t>
            </a:r>
          </a:p>
          <a:p>
            <a:pPr defTabSz="457200" eaLnBrk="1" fontAlgn="auto" hangingPunct="1">
              <a:spcBef>
                <a:spcPts val="0"/>
              </a:spcBef>
              <a:spcAft>
                <a:spcPts val="0"/>
              </a:spcAft>
              <a:defRPr/>
            </a:pPr>
            <a:r>
              <a:rPr lang="it-IT" sz="1400" u="none" dirty="0">
                <a:solidFill>
                  <a:prstClr val="black"/>
                </a:solidFill>
                <a:latin typeface="Calibri Light"/>
                <a:ea typeface="ＭＳ Ｐゴシック" pitchFamily="34" charset="-128"/>
                <a:cs typeface="+mn-cs"/>
              </a:rPr>
              <a:t> </a:t>
            </a:r>
          </a:p>
          <a:p>
            <a:pPr defTabSz="457200" eaLnBrk="1" fontAlgn="auto" hangingPunct="1">
              <a:spcBef>
                <a:spcPts val="0"/>
              </a:spcBef>
              <a:spcAft>
                <a:spcPts val="0"/>
              </a:spcAft>
              <a:defRPr/>
            </a:pPr>
            <a:endParaRPr lang="it-IT" sz="1600" u="none" dirty="0">
              <a:solidFill>
                <a:prstClr val="black"/>
              </a:solidFill>
              <a:latin typeface="Calibri Light"/>
              <a:ea typeface="ＭＳ Ｐゴシック" pitchFamily="34" charset="-128"/>
              <a:cs typeface="+mn-cs"/>
            </a:endParaRPr>
          </a:p>
        </p:txBody>
      </p:sp>
      <p:sp>
        <p:nvSpPr>
          <p:cNvPr id="7" name="Freccia in giù 6"/>
          <p:cNvSpPr/>
          <p:nvPr/>
        </p:nvSpPr>
        <p:spPr>
          <a:xfrm>
            <a:off x="6848132" y="4262252"/>
            <a:ext cx="199441" cy="470121"/>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it-IT" sz="1800" u="none">
              <a:solidFill>
                <a:prstClr val="white"/>
              </a:solidFill>
              <a:latin typeface="Calibri"/>
            </a:endParaRPr>
          </a:p>
        </p:txBody>
      </p:sp>
      <p:sp>
        <p:nvSpPr>
          <p:cNvPr id="9" name="Rectangle 2"/>
          <p:cNvSpPr txBox="1">
            <a:spLocks noChangeArrowheads="1"/>
          </p:cNvSpPr>
          <p:nvPr/>
        </p:nvSpPr>
        <p:spPr bwMode="auto">
          <a:xfrm>
            <a:off x="1893329" y="188640"/>
            <a:ext cx="8481848" cy="4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fontAlgn="auto">
              <a:lnSpc>
                <a:spcPct val="80000"/>
              </a:lnSpc>
              <a:spcBef>
                <a:spcPct val="20000"/>
              </a:spcBef>
              <a:spcAft>
                <a:spcPts val="0"/>
              </a:spcAft>
            </a:pPr>
            <a:r>
              <a:rPr lang="it-IT" sz="2000" b="1" u="none" dirty="0" smtClean="0">
                <a:solidFill>
                  <a:srgbClr val="70AD47">
                    <a:lumMod val="50000"/>
                  </a:srgbClr>
                </a:solidFill>
                <a:cs typeface="+mn-cs"/>
              </a:rPr>
              <a:t>Conseguenza squilibri demografici: «</a:t>
            </a:r>
            <a:r>
              <a:rPr lang="it-IT" sz="2000" b="1" u="none" dirty="0" err="1" smtClean="0">
                <a:solidFill>
                  <a:srgbClr val="70AD47">
                    <a:lumMod val="50000"/>
                  </a:srgbClr>
                </a:solidFill>
                <a:cs typeface="+mn-cs"/>
              </a:rPr>
              <a:t>degiovanimento</a:t>
            </a:r>
            <a:r>
              <a:rPr lang="it-IT" sz="2000" b="1" u="none" dirty="0" smtClean="0">
                <a:solidFill>
                  <a:srgbClr val="70AD47">
                    <a:lumMod val="50000"/>
                  </a:srgbClr>
                </a:solidFill>
                <a:cs typeface="+mn-cs"/>
              </a:rPr>
              <a:t>»</a:t>
            </a:r>
            <a:endParaRPr lang="it-IT" sz="2000" b="1" u="none" dirty="0">
              <a:solidFill>
                <a:srgbClr val="70AD47">
                  <a:lumMod val="50000"/>
                </a:srgbClr>
              </a:solidFill>
              <a:cs typeface="+mn-cs"/>
            </a:endParaRPr>
          </a:p>
        </p:txBody>
      </p:sp>
    </p:spTree>
    <p:extLst>
      <p:ext uri="{BB962C8B-B14F-4D97-AF65-F5344CB8AC3E}">
        <p14:creationId xmlns:p14="http://schemas.microsoft.com/office/powerpoint/2010/main" val="8299492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3"/>
          <a:stretch>
            <a:fillRect/>
          </a:stretch>
        </p:blipFill>
        <p:spPr>
          <a:xfrm>
            <a:off x="3036815" y="-315416"/>
            <a:ext cx="7883721" cy="5154144"/>
          </a:xfrm>
          <a:prstGeom prst="rect">
            <a:avLst/>
          </a:prstGeom>
        </p:spPr>
      </p:pic>
      <p:sp>
        <p:nvSpPr>
          <p:cNvPr id="7" name="Titolo 1"/>
          <p:cNvSpPr txBox="1">
            <a:spLocks/>
          </p:cNvSpPr>
          <p:nvPr/>
        </p:nvSpPr>
        <p:spPr>
          <a:xfrm>
            <a:off x="3863752" y="5373216"/>
            <a:ext cx="8064896" cy="54127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lnSpc>
                <a:spcPct val="100000"/>
              </a:lnSpc>
              <a:defRPr/>
            </a:pPr>
            <a:endParaRPr lang="it-IT" sz="1400" b="1" dirty="0">
              <a:solidFill>
                <a:prstClr val="black"/>
              </a:solidFill>
              <a:ea typeface="Tahoma" pitchFamily="34" charset="0"/>
              <a:cs typeface="Tahoma" pitchFamily="34" charset="0"/>
            </a:endParaRPr>
          </a:p>
          <a:p>
            <a:pPr algn="ctr" defTabSz="685800">
              <a:lnSpc>
                <a:spcPct val="100000"/>
              </a:lnSpc>
              <a:defRPr/>
            </a:pPr>
            <a:endParaRPr lang="it-IT" sz="1400" u="none" dirty="0">
              <a:solidFill>
                <a:prstClr val="black"/>
              </a:solidFill>
              <a:ea typeface="Tahoma" pitchFamily="34" charset="0"/>
              <a:cs typeface="Tahoma" pitchFamily="34" charset="0"/>
            </a:endParaRPr>
          </a:p>
          <a:p>
            <a:pPr defTabSz="685800">
              <a:lnSpc>
                <a:spcPct val="100000"/>
              </a:lnSpc>
              <a:defRPr/>
            </a:pPr>
            <a:r>
              <a:rPr lang="it-IT" sz="1400" b="1" u="none" dirty="0">
                <a:solidFill>
                  <a:prstClr val="black"/>
                </a:solidFill>
                <a:ea typeface="Tahoma" pitchFamily="34" charset="0"/>
                <a:cs typeface="Tahoma" pitchFamily="34" charset="0"/>
              </a:rPr>
              <a:t>1 - Grande incertezza sulle componenti di ingresso: </a:t>
            </a:r>
          </a:p>
          <a:p>
            <a:pPr marL="214313" indent="-214313" defTabSz="685800">
              <a:lnSpc>
                <a:spcPct val="100000"/>
              </a:lnSpc>
              <a:buFont typeface="Arial" panose="020B0604020202020204" pitchFamily="34" charset="0"/>
              <a:buChar char="•"/>
              <a:defRPr/>
            </a:pPr>
            <a:r>
              <a:rPr lang="it-IT" sz="1400" u="none" dirty="0">
                <a:solidFill>
                  <a:prstClr val="black"/>
                </a:solidFill>
                <a:ea typeface="Tahoma" pitchFamily="34" charset="0"/>
                <a:cs typeface="Tahoma" pitchFamily="34" charset="0"/>
              </a:rPr>
              <a:t>saldo migratorio estero da </a:t>
            </a:r>
            <a:r>
              <a:rPr lang="it-IT" sz="1400" u="none" dirty="0" smtClean="0">
                <a:solidFill>
                  <a:prstClr val="black"/>
                </a:solidFill>
                <a:ea typeface="Tahoma" pitchFamily="34" charset="0"/>
                <a:cs typeface="Tahoma" pitchFamily="34" charset="0"/>
              </a:rPr>
              <a:t>praticamente nullo </a:t>
            </a:r>
            <a:r>
              <a:rPr lang="it-IT" sz="1400" u="none" dirty="0">
                <a:solidFill>
                  <a:prstClr val="black"/>
                </a:solidFill>
                <a:ea typeface="Tahoma" pitchFamily="34" charset="0"/>
                <a:cs typeface="Tahoma" pitchFamily="34" charset="0"/>
              </a:rPr>
              <a:t>a </a:t>
            </a:r>
            <a:r>
              <a:rPr lang="it-IT" sz="1400" u="none" dirty="0" smtClean="0">
                <a:solidFill>
                  <a:prstClr val="black"/>
                </a:solidFill>
                <a:ea typeface="Tahoma" pitchFamily="34" charset="0"/>
                <a:cs typeface="Tahoma" pitchFamily="34" charset="0"/>
              </a:rPr>
              <a:t>quasi doppio </a:t>
            </a:r>
            <a:r>
              <a:rPr lang="it-IT" sz="1400" u="none" dirty="0">
                <a:solidFill>
                  <a:prstClr val="black"/>
                </a:solidFill>
                <a:ea typeface="Tahoma" pitchFamily="34" charset="0"/>
                <a:cs typeface="Tahoma" pitchFamily="34" charset="0"/>
              </a:rPr>
              <a:t>dell’attuale</a:t>
            </a:r>
          </a:p>
          <a:p>
            <a:pPr marL="214313" indent="-214313" defTabSz="685800">
              <a:lnSpc>
                <a:spcPct val="100000"/>
              </a:lnSpc>
              <a:buFont typeface="Arial" panose="020B0604020202020204" pitchFamily="34" charset="0"/>
              <a:buChar char="•"/>
              <a:defRPr/>
            </a:pPr>
            <a:r>
              <a:rPr lang="it-IT" sz="1400" u="none" dirty="0">
                <a:solidFill>
                  <a:prstClr val="black"/>
                </a:solidFill>
                <a:ea typeface="Tahoma" pitchFamily="34" charset="0"/>
                <a:cs typeface="Tahoma" pitchFamily="34" charset="0"/>
              </a:rPr>
              <a:t>TFT da scalata fino a </a:t>
            </a:r>
            <a:r>
              <a:rPr lang="it-IT" sz="1400" u="none" dirty="0" smtClean="0">
                <a:solidFill>
                  <a:prstClr val="black"/>
                </a:solidFill>
                <a:ea typeface="Tahoma" pitchFamily="34" charset="0"/>
                <a:cs typeface="Tahoma" pitchFamily="34" charset="0"/>
              </a:rPr>
              <a:t>1,83 </a:t>
            </a:r>
            <a:r>
              <a:rPr lang="it-IT" sz="1400" u="none" dirty="0">
                <a:solidFill>
                  <a:prstClr val="black"/>
                </a:solidFill>
                <a:ea typeface="Tahoma" pitchFamily="34" charset="0"/>
                <a:cs typeface="Tahoma" pitchFamily="34" charset="0"/>
              </a:rPr>
              <a:t>a discesa a </a:t>
            </a:r>
            <a:r>
              <a:rPr lang="it-IT" sz="1400" u="none" dirty="0" smtClean="0">
                <a:solidFill>
                  <a:prstClr val="black"/>
                </a:solidFill>
                <a:ea typeface="Tahoma" pitchFamily="34" charset="0"/>
                <a:cs typeface="Tahoma" pitchFamily="34" charset="0"/>
              </a:rPr>
              <a:t>1,26</a:t>
            </a:r>
            <a:endParaRPr lang="it-IT" sz="1400" u="none" dirty="0">
              <a:solidFill>
                <a:prstClr val="black"/>
              </a:solidFill>
              <a:ea typeface="Tahoma" pitchFamily="34" charset="0"/>
              <a:cs typeface="Tahoma" pitchFamily="34" charset="0"/>
            </a:endParaRPr>
          </a:p>
          <a:p>
            <a:pPr defTabSz="685800">
              <a:lnSpc>
                <a:spcPct val="100000"/>
              </a:lnSpc>
              <a:defRPr/>
            </a:pPr>
            <a:r>
              <a:rPr lang="it-IT" sz="1400" b="1" u="none" dirty="0">
                <a:solidFill>
                  <a:prstClr val="black"/>
                </a:solidFill>
                <a:ea typeface="Tahoma" pitchFamily="34" charset="0"/>
                <a:cs typeface="Tahoma" pitchFamily="34" charset="0"/>
              </a:rPr>
              <a:t>2 - Scenario mediano</a:t>
            </a:r>
            <a:r>
              <a:rPr lang="it-IT" sz="1400" u="none" dirty="0">
                <a:solidFill>
                  <a:prstClr val="black"/>
                </a:solidFill>
                <a:ea typeface="Tahoma" pitchFamily="34" charset="0"/>
                <a:cs typeface="Tahoma" pitchFamily="34" charset="0"/>
              </a:rPr>
              <a:t> contempla </a:t>
            </a:r>
          </a:p>
          <a:p>
            <a:pPr marL="214313" indent="-214313" defTabSz="685800">
              <a:lnSpc>
                <a:spcPct val="100000"/>
              </a:lnSpc>
              <a:buFont typeface="Arial" panose="020B0604020202020204" pitchFamily="34" charset="0"/>
              <a:buChar char="•"/>
              <a:defRPr/>
            </a:pPr>
            <a:r>
              <a:rPr lang="it-IT" sz="1400" u="none" dirty="0">
                <a:solidFill>
                  <a:prstClr val="black"/>
                </a:solidFill>
                <a:ea typeface="Tahoma" pitchFamily="34" charset="0"/>
                <a:cs typeface="Tahoma" pitchFamily="34" charset="0"/>
              </a:rPr>
              <a:t>saldo migratorio estero che si mantiene su ordine grandezza attuale </a:t>
            </a:r>
          </a:p>
          <a:p>
            <a:pPr marL="214313" indent="-214313" defTabSz="685800">
              <a:lnSpc>
                <a:spcPct val="100000"/>
              </a:lnSpc>
              <a:buFont typeface="Arial" panose="020B0604020202020204" pitchFamily="34" charset="0"/>
              <a:buChar char="•"/>
              <a:defRPr/>
            </a:pPr>
            <a:r>
              <a:rPr lang="it-IT" sz="1400" u="none" dirty="0">
                <a:solidFill>
                  <a:prstClr val="black"/>
                </a:solidFill>
                <a:ea typeface="Tahoma" pitchFamily="34" charset="0"/>
                <a:cs typeface="Tahoma" pitchFamily="34" charset="0"/>
              </a:rPr>
              <a:t>TFT che sale a media europea </a:t>
            </a:r>
            <a:r>
              <a:rPr lang="it-IT" sz="1400" u="none" dirty="0" smtClean="0">
                <a:solidFill>
                  <a:prstClr val="black"/>
                </a:solidFill>
                <a:ea typeface="Tahoma" pitchFamily="34" charset="0"/>
                <a:cs typeface="Tahoma" pitchFamily="34" charset="0"/>
              </a:rPr>
              <a:t>(vicino 1,54). </a:t>
            </a:r>
            <a:endParaRPr lang="it-IT" sz="1400" u="none" dirty="0">
              <a:solidFill>
                <a:prstClr val="black"/>
              </a:solidFill>
              <a:ea typeface="Tahoma" pitchFamily="34" charset="0"/>
              <a:cs typeface="Tahoma" pitchFamily="34" charset="0"/>
            </a:endParaRPr>
          </a:p>
          <a:p>
            <a:pPr defTabSz="685800">
              <a:lnSpc>
                <a:spcPct val="100000"/>
              </a:lnSpc>
              <a:defRPr/>
            </a:pPr>
            <a:r>
              <a:rPr lang="it-IT" sz="1400" b="1" u="none" dirty="0">
                <a:solidFill>
                  <a:prstClr val="black"/>
                </a:solidFill>
                <a:ea typeface="Tahoma" pitchFamily="34" charset="0"/>
                <a:cs typeface="Tahoma" pitchFamily="34" charset="0"/>
              </a:rPr>
              <a:t>3 - Solidità di alcuni </a:t>
            </a:r>
            <a:r>
              <a:rPr lang="it-IT" sz="1400" b="1" u="none" dirty="0" smtClean="0">
                <a:solidFill>
                  <a:prstClr val="black"/>
                </a:solidFill>
                <a:ea typeface="Tahoma" pitchFamily="34" charset="0"/>
                <a:cs typeface="Tahoma" pitchFamily="34" charset="0"/>
              </a:rPr>
              <a:t>elementi</a:t>
            </a:r>
            <a:r>
              <a:rPr lang="it-IT" sz="1400" u="none" dirty="0" smtClean="0">
                <a:solidFill>
                  <a:prstClr val="black"/>
                </a:solidFill>
                <a:ea typeface="Tahoma" pitchFamily="34" charset="0"/>
                <a:cs typeface="Tahoma" pitchFamily="34" charset="0"/>
              </a:rPr>
              <a:t>: </a:t>
            </a:r>
            <a:r>
              <a:rPr lang="it-IT" sz="1400" u="none" dirty="0">
                <a:solidFill>
                  <a:prstClr val="black"/>
                </a:solidFill>
                <a:ea typeface="Tahoma" pitchFamily="34" charset="0"/>
                <a:cs typeface="Tahoma" pitchFamily="34" charset="0"/>
              </a:rPr>
              <a:t>si ridurrà </a:t>
            </a:r>
            <a:r>
              <a:rPr lang="it-IT" sz="1400" u="none" dirty="0" smtClean="0">
                <a:solidFill>
                  <a:prstClr val="black"/>
                </a:solidFill>
                <a:ea typeface="Tahoma" pitchFamily="34" charset="0"/>
                <a:cs typeface="Tahoma" pitchFamily="34" charset="0"/>
              </a:rPr>
              <a:t>pop. adulta-attiva</a:t>
            </a:r>
            <a:r>
              <a:rPr lang="it-IT" sz="1400" u="none" dirty="0">
                <a:solidFill>
                  <a:prstClr val="black"/>
                </a:solidFill>
                <a:ea typeface="Tahoma" pitchFamily="34" charset="0"/>
                <a:cs typeface="Tahoma" pitchFamily="34" charset="0"/>
              </a:rPr>
              <a:t>, crescerà quella </a:t>
            </a:r>
            <a:r>
              <a:rPr lang="it-IT" sz="1400" u="none" dirty="0" smtClean="0">
                <a:solidFill>
                  <a:prstClr val="black"/>
                </a:solidFill>
                <a:ea typeface="Tahoma" pitchFamily="34" charset="0"/>
                <a:cs typeface="Tahoma" pitchFamily="34" charset="0"/>
              </a:rPr>
              <a:t>anziana </a:t>
            </a:r>
          </a:p>
          <a:p>
            <a:pPr defTabSz="685800">
              <a:lnSpc>
                <a:spcPct val="100000"/>
              </a:lnSpc>
              <a:defRPr/>
            </a:pPr>
            <a:r>
              <a:rPr lang="it-IT" sz="1400" u="none" dirty="0" smtClean="0">
                <a:solidFill>
                  <a:prstClr val="black"/>
                </a:solidFill>
                <a:ea typeface="Tahoma" pitchFamily="34" charset="0"/>
                <a:cs typeface="Tahoma" pitchFamily="34" charset="0"/>
              </a:rPr>
              <a:t>(riposizionati al ribasso i giovani). </a:t>
            </a:r>
            <a:endParaRPr lang="it-IT" sz="1400" u="none" dirty="0">
              <a:solidFill>
                <a:prstClr val="black"/>
              </a:solidFill>
              <a:ea typeface="Tahoma" pitchFamily="34" charset="0"/>
              <a:cs typeface="Tahoma" pitchFamily="34" charset="0"/>
            </a:endParaRPr>
          </a:p>
        </p:txBody>
      </p:sp>
      <p:sp>
        <p:nvSpPr>
          <p:cNvPr id="4" name="Titolo 1"/>
          <p:cNvSpPr txBox="1">
            <a:spLocks/>
          </p:cNvSpPr>
          <p:nvPr/>
        </p:nvSpPr>
        <p:spPr>
          <a:xfrm>
            <a:off x="407368" y="2060848"/>
            <a:ext cx="3456384" cy="54127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endParaRPr lang="it-IT" sz="1200" b="1" u="none" dirty="0">
              <a:solidFill>
                <a:prstClr val="black"/>
              </a:solidFill>
              <a:ea typeface="Tahoma" pitchFamily="34" charset="0"/>
              <a:cs typeface="Tahoma" pitchFamily="34" charset="0"/>
            </a:endParaRPr>
          </a:p>
          <a:p>
            <a:pPr defTabSz="685800">
              <a:lnSpc>
                <a:spcPct val="100000"/>
              </a:lnSpc>
              <a:defRPr/>
            </a:pPr>
            <a:r>
              <a:rPr lang="it-IT" sz="2000" b="1" u="none" dirty="0">
                <a:solidFill>
                  <a:srgbClr val="C00000"/>
                </a:solidFill>
                <a:ea typeface="Tahoma" pitchFamily="34" charset="0"/>
                <a:cs typeface="Tahoma" pitchFamily="34" charset="0"/>
              </a:rPr>
              <a:t>Scenario al </a:t>
            </a:r>
            <a:r>
              <a:rPr lang="it-IT" sz="2000" b="1" u="none" dirty="0" smtClean="0">
                <a:solidFill>
                  <a:srgbClr val="C00000"/>
                </a:solidFill>
                <a:ea typeface="Tahoma" pitchFamily="34" charset="0"/>
                <a:cs typeface="Tahoma" pitchFamily="34" charset="0"/>
              </a:rPr>
              <a:t>2050: </a:t>
            </a:r>
          </a:p>
          <a:p>
            <a:pPr defTabSz="685800">
              <a:lnSpc>
                <a:spcPct val="100000"/>
              </a:lnSpc>
              <a:defRPr/>
            </a:pPr>
            <a:r>
              <a:rPr lang="it-IT" sz="2000" b="1" u="none" dirty="0" smtClean="0">
                <a:solidFill>
                  <a:srgbClr val="808080">
                    <a:lumMod val="50000"/>
                  </a:srgbClr>
                </a:solidFill>
                <a:ea typeface="Tahoma" pitchFamily="34" charset="0"/>
                <a:cs typeface="Tahoma" pitchFamily="34" charset="0"/>
              </a:rPr>
              <a:t>l’impalcatura </a:t>
            </a:r>
            <a:r>
              <a:rPr lang="it-IT" sz="2000" b="1" u="none" dirty="0">
                <a:solidFill>
                  <a:srgbClr val="808080">
                    <a:lumMod val="50000"/>
                  </a:srgbClr>
                </a:solidFill>
                <a:ea typeface="Tahoma" pitchFamily="34" charset="0"/>
                <a:cs typeface="Tahoma" pitchFamily="34" charset="0"/>
              </a:rPr>
              <a:t>demografica </a:t>
            </a:r>
            <a:endParaRPr lang="it-IT" sz="2000" b="1" u="none" dirty="0" smtClean="0">
              <a:solidFill>
                <a:srgbClr val="808080">
                  <a:lumMod val="50000"/>
                </a:srgbClr>
              </a:solidFill>
              <a:ea typeface="Tahoma" pitchFamily="34" charset="0"/>
              <a:cs typeface="Tahoma" pitchFamily="34" charset="0"/>
            </a:endParaRPr>
          </a:p>
          <a:p>
            <a:pPr defTabSz="685800">
              <a:lnSpc>
                <a:spcPct val="100000"/>
              </a:lnSpc>
              <a:defRPr/>
            </a:pPr>
            <a:r>
              <a:rPr lang="it-IT" sz="2000" b="1" u="none" dirty="0" smtClean="0">
                <a:solidFill>
                  <a:srgbClr val="808080">
                    <a:lumMod val="50000"/>
                  </a:srgbClr>
                </a:solidFill>
                <a:ea typeface="Tahoma" pitchFamily="34" charset="0"/>
                <a:cs typeface="Tahoma" pitchFamily="34" charset="0"/>
              </a:rPr>
              <a:t>del </a:t>
            </a:r>
            <a:r>
              <a:rPr lang="it-IT" sz="2000" b="1" u="none" dirty="0">
                <a:solidFill>
                  <a:srgbClr val="808080">
                    <a:lumMod val="50000"/>
                  </a:srgbClr>
                </a:solidFill>
                <a:ea typeface="Tahoma" pitchFamily="34" charset="0"/>
                <a:cs typeface="Tahoma" pitchFamily="34" charset="0"/>
              </a:rPr>
              <a:t>nostro futuro</a:t>
            </a:r>
          </a:p>
          <a:p>
            <a:pPr algn="ctr" defTabSz="685800" fontAlgn="auto">
              <a:lnSpc>
                <a:spcPct val="100000"/>
              </a:lnSpc>
              <a:spcAft>
                <a:spcPts val="0"/>
              </a:spcAft>
              <a:defRPr/>
            </a:pPr>
            <a:endParaRPr lang="it-IT" sz="2000" dirty="0">
              <a:solidFill>
                <a:prstClr val="black"/>
              </a:solidFill>
              <a:latin typeface="Century Gothic" panose="020B0502020202020204" pitchFamily="34" charset="0"/>
              <a:ea typeface="Tahoma" pitchFamily="34" charset="0"/>
              <a:cs typeface="Tahoma" pitchFamily="34" charset="0"/>
            </a:endParaRPr>
          </a:p>
        </p:txBody>
      </p:sp>
      <p:cxnSp>
        <p:nvCxnSpPr>
          <p:cNvPr id="3" name="Connettore diritto 2"/>
          <p:cNvCxnSpPr/>
          <p:nvPr/>
        </p:nvCxnSpPr>
        <p:spPr bwMode="auto">
          <a:xfrm flipV="1">
            <a:off x="6045764" y="6692"/>
            <a:ext cx="72008" cy="4365104"/>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Connettore diritto 7"/>
          <p:cNvCxnSpPr/>
          <p:nvPr/>
        </p:nvCxnSpPr>
        <p:spPr bwMode="auto">
          <a:xfrm flipV="1">
            <a:off x="8400256" y="0"/>
            <a:ext cx="72008" cy="4365104"/>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CasellaDiTesto 4"/>
          <p:cNvSpPr txBox="1"/>
          <p:nvPr/>
        </p:nvSpPr>
        <p:spPr>
          <a:xfrm>
            <a:off x="6672064" y="107340"/>
            <a:ext cx="1008112" cy="369332"/>
          </a:xfrm>
          <a:prstGeom prst="rect">
            <a:avLst/>
          </a:prstGeom>
          <a:noFill/>
        </p:spPr>
        <p:txBody>
          <a:bodyPr wrap="square" rtlCol="0">
            <a:spAutoFit/>
          </a:bodyPr>
          <a:lstStyle/>
          <a:p>
            <a:r>
              <a:rPr lang="it-IT" sz="1800" b="1" u="none" dirty="0" smtClean="0">
                <a:solidFill>
                  <a:srgbClr val="C00000"/>
                </a:solidFill>
              </a:rPr>
              <a:t>- 6 mln</a:t>
            </a:r>
            <a:endParaRPr lang="it-IT" sz="1800" b="1" u="none" dirty="0">
              <a:solidFill>
                <a:srgbClr val="C00000"/>
              </a:solidFill>
            </a:endParaRPr>
          </a:p>
        </p:txBody>
      </p:sp>
      <p:sp>
        <p:nvSpPr>
          <p:cNvPr id="9" name="CasellaDiTesto 8"/>
          <p:cNvSpPr txBox="1"/>
          <p:nvPr/>
        </p:nvSpPr>
        <p:spPr>
          <a:xfrm>
            <a:off x="8832304" y="107340"/>
            <a:ext cx="1152128" cy="369332"/>
          </a:xfrm>
          <a:prstGeom prst="rect">
            <a:avLst/>
          </a:prstGeom>
          <a:noFill/>
        </p:spPr>
        <p:txBody>
          <a:bodyPr wrap="square" rtlCol="0">
            <a:spAutoFit/>
          </a:bodyPr>
          <a:lstStyle/>
          <a:p>
            <a:r>
              <a:rPr lang="it-IT" sz="1800" b="1" u="none" dirty="0">
                <a:solidFill>
                  <a:srgbClr val="C00000"/>
                </a:solidFill>
              </a:rPr>
              <a:t>+</a:t>
            </a:r>
            <a:r>
              <a:rPr lang="it-IT" sz="1800" b="1" u="none" dirty="0" smtClean="0">
                <a:solidFill>
                  <a:srgbClr val="C00000"/>
                </a:solidFill>
              </a:rPr>
              <a:t> 6 mln</a:t>
            </a:r>
            <a:endParaRPr lang="it-IT" sz="1800" b="1" u="none" dirty="0">
              <a:solidFill>
                <a:srgbClr val="C00000"/>
              </a:solidFill>
            </a:endParaRPr>
          </a:p>
        </p:txBody>
      </p:sp>
    </p:spTree>
    <p:extLst>
      <p:ext uri="{BB962C8B-B14F-4D97-AF65-F5344CB8AC3E}">
        <p14:creationId xmlns:p14="http://schemas.microsoft.com/office/powerpoint/2010/main" val="2668282459"/>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916114" y="300039"/>
            <a:ext cx="8370887" cy="5847755"/>
          </a:xfrm>
          <a:prstGeom prst="rect">
            <a:avLst/>
          </a:prstGeom>
        </p:spPr>
        <p:txBody>
          <a:bodyPr>
            <a:spAutoFit/>
          </a:bodyPr>
          <a:lstStyle/>
          <a:p>
            <a:pPr algn="ctr">
              <a:defRPr/>
            </a:pPr>
            <a:r>
              <a:rPr lang="it-IT" sz="1800" i="1" u="none" dirty="0">
                <a:solidFill>
                  <a:srgbClr val="000000"/>
                </a:solidFill>
              </a:rPr>
              <a:t>CONCLUSIONE</a:t>
            </a:r>
          </a:p>
          <a:p>
            <a:pPr>
              <a:defRPr/>
            </a:pPr>
            <a:endParaRPr lang="it-IT" sz="1800" i="1" u="none" dirty="0">
              <a:solidFill>
                <a:srgbClr val="000000"/>
              </a:solidFill>
            </a:endParaRPr>
          </a:p>
          <a:p>
            <a:pPr>
              <a:defRPr/>
            </a:pPr>
            <a:r>
              <a:rPr lang="it-IT" sz="1800" b="1" i="1" u="none" dirty="0">
                <a:solidFill>
                  <a:srgbClr val="000000"/>
                </a:solidFill>
              </a:rPr>
              <a:t>Per l’entità degli squilibri prodotti </a:t>
            </a:r>
            <a:r>
              <a:rPr lang="it-IT" sz="1800" b="1" i="1" u="none" dirty="0">
                <a:solidFill>
                  <a:srgbClr val="C00000"/>
                </a:solidFill>
              </a:rPr>
              <a:t>se l’Italia vuole crescere </a:t>
            </a:r>
            <a:r>
              <a:rPr lang="it-IT" sz="1800" b="1" i="1" u="none" dirty="0">
                <a:solidFill>
                  <a:srgbClr val="000000"/>
                </a:solidFill>
              </a:rPr>
              <a:t>deve agire su tutte le leve:</a:t>
            </a:r>
          </a:p>
          <a:p>
            <a:pPr>
              <a:defRPr/>
            </a:pPr>
            <a:endParaRPr lang="it-IT" sz="1800" i="1" u="none" dirty="0">
              <a:solidFill>
                <a:srgbClr val="000000"/>
              </a:solidFill>
            </a:endParaRPr>
          </a:p>
          <a:p>
            <a:pPr marL="342900" indent="-342900">
              <a:buFont typeface="+mj-lt"/>
              <a:buAutoNum type="arabicPeriod"/>
              <a:defRPr/>
            </a:pPr>
            <a:r>
              <a:rPr lang="it-IT" sz="1800" i="1" u="none" dirty="0">
                <a:solidFill>
                  <a:srgbClr val="000000"/>
                </a:solidFill>
              </a:rPr>
              <a:t>Potenziale ruolo delle </a:t>
            </a:r>
            <a:r>
              <a:rPr lang="it-IT" sz="1800" b="1" i="1" u="none" dirty="0">
                <a:solidFill>
                  <a:srgbClr val="0070C0"/>
                </a:solidFill>
              </a:rPr>
              <a:t>nuove generazioni </a:t>
            </a:r>
            <a:r>
              <a:rPr lang="it-IT" sz="1800" i="1" u="none" dirty="0">
                <a:solidFill>
                  <a:srgbClr val="000000"/>
                </a:solidFill>
              </a:rPr>
              <a:t>(aumenta la platea dei lavoratori e ha effetti positivi sulle nascite: contiene posticipazione e rinunci)</a:t>
            </a:r>
          </a:p>
          <a:p>
            <a:pPr marL="342900" indent="-342900">
              <a:buFont typeface="+mj-lt"/>
              <a:buAutoNum type="arabicPeriod"/>
              <a:defRPr/>
            </a:pPr>
            <a:endParaRPr lang="it-IT" sz="1800" i="1" u="none" dirty="0">
              <a:solidFill>
                <a:srgbClr val="000000"/>
              </a:solidFill>
            </a:endParaRPr>
          </a:p>
          <a:p>
            <a:pPr marL="342900" indent="-342900">
              <a:buFont typeface="+mj-lt"/>
              <a:buAutoNum type="arabicPeriod"/>
              <a:defRPr/>
            </a:pPr>
            <a:r>
              <a:rPr lang="it-IT" sz="1800" i="1" u="none" dirty="0">
                <a:solidFill>
                  <a:srgbClr val="000000"/>
                </a:solidFill>
              </a:rPr>
              <a:t>Potenziare conciliazione tra lavoro e famiglia (aumenta occupazione </a:t>
            </a:r>
            <a:r>
              <a:rPr lang="it-IT" sz="1800" b="1" i="1" u="none" dirty="0">
                <a:solidFill>
                  <a:srgbClr val="0070C0"/>
                </a:solidFill>
              </a:rPr>
              <a:t>donne</a:t>
            </a:r>
            <a:r>
              <a:rPr lang="it-IT" sz="1800" i="1" u="none" dirty="0">
                <a:solidFill>
                  <a:srgbClr val="000000"/>
                </a:solidFill>
              </a:rPr>
              <a:t> e ha effetti positivi sulle nascite).</a:t>
            </a:r>
          </a:p>
          <a:p>
            <a:pPr marL="342900" indent="-342900">
              <a:buFont typeface="+mj-lt"/>
              <a:buAutoNum type="arabicPeriod"/>
              <a:defRPr/>
            </a:pPr>
            <a:endParaRPr lang="it-IT" sz="1800" i="1" u="none" dirty="0">
              <a:solidFill>
                <a:srgbClr val="000000"/>
              </a:solidFill>
            </a:endParaRPr>
          </a:p>
          <a:p>
            <a:pPr marL="342900" indent="-342900">
              <a:buFont typeface="+mj-lt"/>
              <a:buAutoNum type="arabicPeriod"/>
              <a:defRPr/>
            </a:pPr>
            <a:r>
              <a:rPr lang="it-IT" sz="1800" i="1" u="none" dirty="0">
                <a:solidFill>
                  <a:srgbClr val="000000"/>
                </a:solidFill>
              </a:rPr>
              <a:t>Politiche integrate a favore della </a:t>
            </a:r>
            <a:r>
              <a:rPr lang="it-IT" sz="1800" b="1" i="1" u="none" dirty="0">
                <a:solidFill>
                  <a:srgbClr val="0070C0"/>
                </a:solidFill>
              </a:rPr>
              <a:t>natalità</a:t>
            </a:r>
            <a:r>
              <a:rPr lang="it-IT" sz="1800" i="1" u="none" dirty="0">
                <a:solidFill>
                  <a:srgbClr val="000000"/>
                </a:solidFill>
              </a:rPr>
              <a:t> (già di fatto presente nei primi due punti, aggiungendo anche misure su fiscalità). Effetto non immediato sulla riduzione degli squilibri: rafforzamento popolazione attiva tra 20 anni e più.</a:t>
            </a:r>
          </a:p>
          <a:p>
            <a:pPr marL="342900" indent="-342900">
              <a:buFont typeface="+mj-lt"/>
              <a:buAutoNum type="arabicPeriod"/>
              <a:defRPr/>
            </a:pPr>
            <a:endParaRPr lang="it-IT" sz="1800" i="1" u="none" dirty="0">
              <a:solidFill>
                <a:srgbClr val="000000"/>
              </a:solidFill>
            </a:endParaRPr>
          </a:p>
          <a:p>
            <a:pPr marL="342900" indent="-342900">
              <a:buFont typeface="+mj-lt"/>
              <a:buAutoNum type="arabicPeriod"/>
              <a:defRPr/>
            </a:pPr>
            <a:r>
              <a:rPr lang="it-IT" sz="1800" i="1" u="none" dirty="0">
                <a:solidFill>
                  <a:srgbClr val="000000"/>
                </a:solidFill>
              </a:rPr>
              <a:t> </a:t>
            </a:r>
            <a:r>
              <a:rPr lang="it-IT" sz="1800" b="1" i="1" u="none" dirty="0">
                <a:solidFill>
                  <a:srgbClr val="0070C0"/>
                </a:solidFill>
              </a:rPr>
              <a:t>Immigrazione</a:t>
            </a:r>
            <a:r>
              <a:rPr lang="it-IT" sz="1800" i="1" u="none" dirty="0">
                <a:solidFill>
                  <a:srgbClr val="000000"/>
                </a:solidFill>
              </a:rPr>
              <a:t> efficacemente inserita nei processi di crescita e produzione di benessere del paese.</a:t>
            </a:r>
          </a:p>
          <a:p>
            <a:pPr marL="342900" indent="-342900">
              <a:buFont typeface="+mj-lt"/>
              <a:buAutoNum type="arabicPeriod"/>
              <a:defRPr/>
            </a:pPr>
            <a:endParaRPr lang="it-IT" sz="1800" i="1" u="none" dirty="0">
              <a:solidFill>
                <a:srgbClr val="000000"/>
              </a:solidFill>
            </a:endParaRPr>
          </a:p>
          <a:p>
            <a:pPr marL="342900" indent="-342900">
              <a:buFont typeface="+mj-lt"/>
              <a:buAutoNum type="arabicPeriod"/>
              <a:defRPr/>
            </a:pPr>
            <a:r>
              <a:rPr lang="it-IT" sz="1800" i="1" u="none" dirty="0">
                <a:solidFill>
                  <a:srgbClr val="000000"/>
                </a:solidFill>
              </a:rPr>
              <a:t>Valorizzare il contributo attivo </a:t>
            </a:r>
            <a:r>
              <a:rPr lang="it-IT" sz="1800" i="1" u="none" dirty="0" smtClean="0">
                <a:solidFill>
                  <a:srgbClr val="000000"/>
                </a:solidFill>
              </a:rPr>
              <a:t>in </a:t>
            </a:r>
            <a:r>
              <a:rPr lang="it-IT" sz="1800" b="1" i="1" u="none" dirty="0" smtClean="0">
                <a:solidFill>
                  <a:srgbClr val="0070C0"/>
                </a:solidFill>
              </a:rPr>
              <a:t>tutte le fasi della vita</a:t>
            </a:r>
            <a:r>
              <a:rPr lang="it-IT" sz="1800" i="1" u="none" dirty="0" smtClean="0">
                <a:solidFill>
                  <a:srgbClr val="000000"/>
                </a:solidFill>
              </a:rPr>
              <a:t> (anche </a:t>
            </a:r>
            <a:r>
              <a:rPr lang="it-IT" sz="1800" i="1" u="none" dirty="0">
                <a:solidFill>
                  <a:srgbClr val="000000"/>
                </a:solidFill>
              </a:rPr>
              <a:t>in fase </a:t>
            </a:r>
            <a:r>
              <a:rPr lang="it-IT" sz="1800" i="1" u="none" dirty="0" smtClean="0">
                <a:solidFill>
                  <a:srgbClr val="000000"/>
                </a:solidFill>
              </a:rPr>
              <a:t>matura, non solo come quantità ma come qualità e </a:t>
            </a:r>
            <a:r>
              <a:rPr lang="it-IT" sz="1800" i="1" u="none" dirty="0">
                <a:solidFill>
                  <a:srgbClr val="000000"/>
                </a:solidFill>
              </a:rPr>
              <a:t>produttività).</a:t>
            </a:r>
          </a:p>
          <a:p>
            <a:pPr>
              <a:defRPr/>
            </a:pPr>
            <a:endParaRPr lang="it-IT" sz="1400" i="1" u="none" dirty="0">
              <a:solidFill>
                <a:srgbClr val="000000"/>
              </a:solidFill>
            </a:endParaRPr>
          </a:p>
        </p:txBody>
      </p:sp>
    </p:spTree>
    <p:extLst>
      <p:ext uri="{BB962C8B-B14F-4D97-AF65-F5344CB8AC3E}">
        <p14:creationId xmlns:p14="http://schemas.microsoft.com/office/powerpoint/2010/main" val="1836752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Segnaposto numero diapositiva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Tahoma" panose="020B0604030504040204" pitchFamily="34" charset="0"/>
              </a:defRPr>
            </a:lvl1pPr>
            <a:lvl2pPr marL="557213" indent="-214313">
              <a:spcBef>
                <a:spcPct val="20000"/>
              </a:spcBef>
              <a:buChar char="–"/>
              <a:defRPr sz="2100">
                <a:solidFill>
                  <a:schemeClr val="tx1"/>
                </a:solidFill>
                <a:latin typeface="Tahoma" panose="020B0604030504040204" pitchFamily="34" charset="0"/>
              </a:defRPr>
            </a:lvl2pPr>
            <a:lvl3pPr marL="857250" indent="-171450">
              <a:spcBef>
                <a:spcPct val="20000"/>
              </a:spcBef>
              <a:buChar char="•"/>
              <a:defRPr sz="1800">
                <a:solidFill>
                  <a:schemeClr val="tx1"/>
                </a:solidFill>
                <a:latin typeface="Tahoma" panose="020B0604030504040204" pitchFamily="34" charset="0"/>
              </a:defRPr>
            </a:lvl3pPr>
            <a:lvl4pPr marL="1200150" indent="-171450">
              <a:spcBef>
                <a:spcPct val="20000"/>
              </a:spcBef>
              <a:buChar char="–"/>
              <a:defRPr sz="1500">
                <a:solidFill>
                  <a:schemeClr val="tx1"/>
                </a:solidFill>
                <a:latin typeface="Tahoma" panose="020B0604030504040204" pitchFamily="34" charset="0"/>
              </a:defRPr>
            </a:lvl4pPr>
            <a:lvl5pPr marL="1543050" indent="-171450">
              <a:spcBef>
                <a:spcPct val="20000"/>
              </a:spcBef>
              <a:buChar char="»"/>
              <a:defRPr sz="1500">
                <a:solidFill>
                  <a:schemeClr val="tx1"/>
                </a:solidFill>
                <a:latin typeface="Tahoma" panose="020B0604030504040204" pitchFamily="34" charset="0"/>
              </a:defRPr>
            </a:lvl5pPr>
            <a:lvl6pPr marL="1885950" indent="-171450" eaLnBrk="0" fontAlgn="base" hangingPunct="0">
              <a:spcBef>
                <a:spcPct val="20000"/>
              </a:spcBef>
              <a:spcAft>
                <a:spcPct val="0"/>
              </a:spcAft>
              <a:buChar char="»"/>
              <a:defRPr sz="1500">
                <a:solidFill>
                  <a:schemeClr val="tx1"/>
                </a:solidFill>
                <a:latin typeface="Tahoma" panose="020B0604030504040204" pitchFamily="34" charset="0"/>
              </a:defRPr>
            </a:lvl6pPr>
            <a:lvl7pPr marL="2228850" indent="-171450" eaLnBrk="0" fontAlgn="base" hangingPunct="0">
              <a:spcBef>
                <a:spcPct val="20000"/>
              </a:spcBef>
              <a:spcAft>
                <a:spcPct val="0"/>
              </a:spcAft>
              <a:buChar char="»"/>
              <a:defRPr sz="1500">
                <a:solidFill>
                  <a:schemeClr val="tx1"/>
                </a:solidFill>
                <a:latin typeface="Tahoma" panose="020B0604030504040204" pitchFamily="34" charset="0"/>
              </a:defRPr>
            </a:lvl7pPr>
            <a:lvl8pPr marL="2571750" indent="-171450" eaLnBrk="0" fontAlgn="base" hangingPunct="0">
              <a:spcBef>
                <a:spcPct val="20000"/>
              </a:spcBef>
              <a:spcAft>
                <a:spcPct val="0"/>
              </a:spcAft>
              <a:buChar char="»"/>
              <a:defRPr sz="1500">
                <a:solidFill>
                  <a:schemeClr val="tx1"/>
                </a:solidFill>
                <a:latin typeface="Tahoma" panose="020B0604030504040204" pitchFamily="34" charset="0"/>
              </a:defRPr>
            </a:lvl8pPr>
            <a:lvl9pPr marL="2914650" indent="-171450" eaLnBrk="0" fontAlgn="base" hangingPunct="0">
              <a:spcBef>
                <a:spcPct val="20000"/>
              </a:spcBef>
              <a:spcAft>
                <a:spcPct val="0"/>
              </a:spcAft>
              <a:buChar char="»"/>
              <a:defRPr sz="1500">
                <a:solidFill>
                  <a:schemeClr val="tx1"/>
                </a:solidFill>
                <a:latin typeface="Tahoma" panose="020B0604030504040204" pitchFamily="34" charset="0"/>
              </a:defRPr>
            </a:lvl9pPr>
          </a:lstStyle>
          <a:p>
            <a:pPr defTabSz="457200">
              <a:spcBef>
                <a:spcPct val="0"/>
              </a:spcBef>
              <a:buFontTx/>
              <a:buNone/>
              <a:defRPr/>
            </a:pPr>
            <a:fld id="{27AF7D53-EE3E-4ACC-A897-E05A52F206C4}" type="slidenum">
              <a:rPr lang="en-US" altLang="it-IT" sz="1050" u="none">
                <a:solidFill>
                  <a:srgbClr val="000000"/>
                </a:solidFill>
                <a:latin typeface="Times New Roman" panose="02020603050405020304" pitchFamily="18" charset="0"/>
                <a:cs typeface="Arial" panose="020B0604020202020204" pitchFamily="34" charset="0"/>
              </a:rPr>
              <a:pPr defTabSz="457200">
                <a:spcBef>
                  <a:spcPct val="0"/>
                </a:spcBef>
                <a:buFontTx/>
                <a:buNone/>
                <a:defRPr/>
              </a:pPr>
              <a:t>27</a:t>
            </a:fld>
            <a:endParaRPr lang="en-US" altLang="it-IT" sz="1050" u="none">
              <a:solidFill>
                <a:srgbClr val="000000"/>
              </a:solidFill>
              <a:latin typeface="Times New Roman" panose="02020603050405020304" pitchFamily="18" charset="0"/>
              <a:cs typeface="Arial" panose="020B0604020202020204" pitchFamily="34" charset="0"/>
            </a:endParaRPr>
          </a:p>
        </p:txBody>
      </p:sp>
      <p:pic>
        <p:nvPicPr>
          <p:cNvPr id="3" name="Immagine 2"/>
          <p:cNvPicPr>
            <a:picLocks noChangeAspect="1"/>
          </p:cNvPicPr>
          <p:nvPr/>
        </p:nvPicPr>
        <p:blipFill>
          <a:blip r:embed="rId3"/>
          <a:stretch>
            <a:fillRect/>
          </a:stretch>
        </p:blipFill>
        <p:spPr>
          <a:xfrm>
            <a:off x="8256240" y="123825"/>
            <a:ext cx="3257550" cy="6734175"/>
          </a:xfrm>
          <a:prstGeom prst="rect">
            <a:avLst/>
          </a:prstGeom>
        </p:spPr>
      </p:pic>
      <p:pic>
        <p:nvPicPr>
          <p:cNvPr id="6" name="Immagin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376" y="1628800"/>
            <a:ext cx="7632848" cy="3816424"/>
          </a:xfrm>
          <a:prstGeom prst="rect">
            <a:avLst/>
          </a:prstGeom>
        </p:spPr>
      </p:pic>
      <p:sp>
        <p:nvSpPr>
          <p:cNvPr id="7" name="Freccia in giù 6"/>
          <p:cNvSpPr/>
          <p:nvPr/>
        </p:nvSpPr>
        <p:spPr>
          <a:xfrm rot="11285834">
            <a:off x="10009839" y="78341"/>
            <a:ext cx="432048" cy="65260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prstClr val="white"/>
              </a:solidFill>
            </a:endParaRPr>
          </a:p>
        </p:txBody>
      </p:sp>
      <p:cxnSp>
        <p:nvCxnSpPr>
          <p:cNvPr id="10" name="Connettore 2 9"/>
          <p:cNvCxnSpPr/>
          <p:nvPr/>
        </p:nvCxnSpPr>
        <p:spPr>
          <a:xfrm flipV="1">
            <a:off x="10128448" y="123825"/>
            <a:ext cx="72008" cy="3881239"/>
          </a:xfrm>
          <a:prstGeom prst="straightConnector1">
            <a:avLst/>
          </a:prstGeom>
          <a:ln w="47625">
            <a:solidFill>
              <a:srgbClr val="FF0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563198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egnaposto numero diapositiva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0" hangingPunct="0">
              <a:defRPr/>
            </a:pPr>
            <a:fld id="{E8A178CD-03FC-4585-958C-629A48A23AAD}" type="slidenum">
              <a:rPr lang="en-US" altLang="it-IT" sz="1400" u="none">
                <a:solidFill>
                  <a:srgbClr val="000000"/>
                </a:solidFill>
                <a:latin typeface="Times New Roman" panose="02020603050405020304" pitchFamily="18" charset="0"/>
              </a:rPr>
              <a:pPr eaLnBrk="0" hangingPunct="0">
                <a:defRPr/>
              </a:pPr>
              <a:t>28</a:t>
            </a:fld>
            <a:endParaRPr lang="en-US" altLang="it-IT" sz="1400" u="none">
              <a:solidFill>
                <a:srgbClr val="000000"/>
              </a:solidFill>
              <a:latin typeface="Times New Roman" panose="02020603050405020304" pitchFamily="18" charset="0"/>
            </a:endParaRPr>
          </a:p>
        </p:txBody>
      </p:sp>
      <p:pic>
        <p:nvPicPr>
          <p:cNvPr id="6" name="Immagine 5"/>
          <p:cNvPicPr>
            <a:picLocks noChangeAspect="1"/>
          </p:cNvPicPr>
          <p:nvPr/>
        </p:nvPicPr>
        <p:blipFill>
          <a:blip r:embed="rId3"/>
          <a:stretch>
            <a:fillRect/>
          </a:stretch>
        </p:blipFill>
        <p:spPr>
          <a:xfrm>
            <a:off x="2147877" y="1558997"/>
            <a:ext cx="3015340" cy="4007604"/>
          </a:xfrm>
          <a:prstGeom prst="rect">
            <a:avLst/>
          </a:prstGeom>
        </p:spPr>
      </p:pic>
      <p:pic>
        <p:nvPicPr>
          <p:cNvPr id="7" name="Immagine 6"/>
          <p:cNvPicPr>
            <a:picLocks noChangeAspect="1"/>
          </p:cNvPicPr>
          <p:nvPr/>
        </p:nvPicPr>
        <p:blipFill>
          <a:blip r:embed="rId4"/>
          <a:stretch>
            <a:fillRect/>
          </a:stretch>
        </p:blipFill>
        <p:spPr>
          <a:xfrm>
            <a:off x="5597742" y="1610933"/>
            <a:ext cx="4332848" cy="3925860"/>
          </a:xfrm>
          <a:prstGeom prst="rect">
            <a:avLst/>
          </a:prstGeom>
        </p:spPr>
      </p:pic>
      <p:cxnSp>
        <p:nvCxnSpPr>
          <p:cNvPr id="8" name="Connettore diritto 6"/>
          <p:cNvCxnSpPr/>
          <p:nvPr/>
        </p:nvCxnSpPr>
        <p:spPr>
          <a:xfrm>
            <a:off x="7292386" y="3177805"/>
            <a:ext cx="2582383" cy="23924"/>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ttore diritto 10"/>
          <p:cNvCxnSpPr/>
          <p:nvPr/>
        </p:nvCxnSpPr>
        <p:spPr>
          <a:xfrm>
            <a:off x="5692185" y="3387800"/>
            <a:ext cx="4199862" cy="1329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diritto 12"/>
          <p:cNvCxnSpPr/>
          <p:nvPr/>
        </p:nvCxnSpPr>
        <p:spPr>
          <a:xfrm>
            <a:off x="5702816" y="3589820"/>
            <a:ext cx="4199862" cy="1329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Connettore diritto 13"/>
          <p:cNvCxnSpPr/>
          <p:nvPr/>
        </p:nvCxnSpPr>
        <p:spPr>
          <a:xfrm>
            <a:off x="5726740" y="3789175"/>
            <a:ext cx="4199862" cy="1329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Connettore diritto 14"/>
          <p:cNvCxnSpPr/>
          <p:nvPr/>
        </p:nvCxnSpPr>
        <p:spPr>
          <a:xfrm>
            <a:off x="5702817" y="3972596"/>
            <a:ext cx="1669313" cy="15935"/>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02780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Segnaposto numero diapositiva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a:defRPr sz="2000">
                <a:solidFill>
                  <a:schemeClr val="tx1"/>
                </a:solidFill>
                <a:latin typeface="Tahoma" pitchFamily="34" charset="0"/>
              </a:defRPr>
            </a:lvl6pPr>
            <a:lvl7pPr>
              <a:defRPr sz="2000">
                <a:solidFill>
                  <a:schemeClr val="tx1"/>
                </a:solidFill>
                <a:latin typeface="Tahoma" pitchFamily="34" charset="0"/>
              </a:defRPr>
            </a:lvl7pPr>
            <a:lvl8pPr>
              <a:defRPr sz="2000">
                <a:solidFill>
                  <a:schemeClr val="tx1"/>
                </a:solidFill>
                <a:latin typeface="Tahoma" pitchFamily="34" charset="0"/>
              </a:defRPr>
            </a:lvl8pPr>
            <a:lvl9pPr>
              <a:defRPr sz="2000">
                <a:solidFill>
                  <a:schemeClr val="tx1"/>
                </a:solidFill>
                <a:latin typeface="Tahoma" pitchFamily="34" charset="0"/>
              </a:defRPr>
            </a:lvl9pPr>
          </a:lstStyle>
          <a:p>
            <a:pPr>
              <a:defRPr/>
            </a:pPr>
            <a:fld id="{93265399-B1F8-437B-8817-B10EDBF936E7}" type="slidenum">
              <a:rPr lang="en-US" sz="1400">
                <a:solidFill>
                  <a:srgbClr val="000000"/>
                </a:solidFill>
                <a:latin typeface="Times New Roman" pitchFamily="18" charset="0"/>
              </a:rPr>
              <a:pPr>
                <a:defRPr/>
              </a:pPr>
              <a:t>29</a:t>
            </a:fld>
            <a:endParaRPr lang="en-US" sz="1400">
              <a:solidFill>
                <a:srgbClr val="000000"/>
              </a:solidFill>
              <a:latin typeface="Times New Roman" pitchFamily="18" charset="0"/>
            </a:endParaRPr>
          </a:p>
        </p:txBody>
      </p:sp>
      <p:pic>
        <p:nvPicPr>
          <p:cNvPr id="2" name="Immagine 1"/>
          <p:cNvPicPr>
            <a:picLocks noChangeAspect="1"/>
          </p:cNvPicPr>
          <p:nvPr/>
        </p:nvPicPr>
        <p:blipFill>
          <a:blip r:embed="rId3"/>
          <a:stretch>
            <a:fillRect/>
          </a:stretch>
        </p:blipFill>
        <p:spPr>
          <a:xfrm>
            <a:off x="1635840" y="528072"/>
            <a:ext cx="5631316" cy="2802840"/>
          </a:xfrm>
          <a:prstGeom prst="rect">
            <a:avLst/>
          </a:prstGeom>
        </p:spPr>
      </p:pic>
      <p:pic>
        <p:nvPicPr>
          <p:cNvPr id="3" name="Immagine 2"/>
          <p:cNvPicPr>
            <a:picLocks noChangeAspect="1"/>
          </p:cNvPicPr>
          <p:nvPr/>
        </p:nvPicPr>
        <p:blipFill>
          <a:blip r:embed="rId4"/>
          <a:stretch>
            <a:fillRect/>
          </a:stretch>
        </p:blipFill>
        <p:spPr>
          <a:xfrm>
            <a:off x="1635841" y="4016830"/>
            <a:ext cx="5742149" cy="2862504"/>
          </a:xfrm>
          <a:prstGeom prst="rect">
            <a:avLst/>
          </a:prstGeom>
        </p:spPr>
      </p:pic>
      <p:sp>
        <p:nvSpPr>
          <p:cNvPr id="5" name="Rettangolo arrotondato 5"/>
          <p:cNvSpPr>
            <a:spLocks noChangeArrowheads="1"/>
          </p:cNvSpPr>
          <p:nvPr/>
        </p:nvSpPr>
        <p:spPr bwMode="auto">
          <a:xfrm flipV="1">
            <a:off x="1697631" y="4533901"/>
            <a:ext cx="5680358" cy="419100"/>
          </a:xfrm>
          <a:prstGeom prst="roundRect">
            <a:avLst>
              <a:gd name="adj" fmla="val 16667"/>
            </a:avLst>
          </a:prstGeom>
          <a:noFill/>
          <a:ln w="254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defRPr/>
            </a:pPr>
            <a:endParaRPr lang="it-IT" u="none">
              <a:solidFill>
                <a:srgbClr val="FF9900"/>
              </a:solidFill>
            </a:endParaRPr>
          </a:p>
        </p:txBody>
      </p:sp>
      <p:sp>
        <p:nvSpPr>
          <p:cNvPr id="8" name="Rettangolo arrotondato 5"/>
          <p:cNvSpPr>
            <a:spLocks noChangeArrowheads="1"/>
          </p:cNvSpPr>
          <p:nvPr/>
        </p:nvSpPr>
        <p:spPr bwMode="auto">
          <a:xfrm flipV="1">
            <a:off x="1697627" y="1061359"/>
            <a:ext cx="5680358" cy="419100"/>
          </a:xfrm>
          <a:prstGeom prst="roundRect">
            <a:avLst>
              <a:gd name="adj" fmla="val 16667"/>
            </a:avLst>
          </a:prstGeom>
          <a:noFill/>
          <a:ln w="254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defRPr/>
            </a:pPr>
            <a:endParaRPr lang="it-IT" u="none">
              <a:solidFill>
                <a:srgbClr val="FF9900"/>
              </a:solidFill>
            </a:endParaRPr>
          </a:p>
        </p:txBody>
      </p:sp>
      <p:sp>
        <p:nvSpPr>
          <p:cNvPr id="9" name="Rettangolo arrotondato 5"/>
          <p:cNvSpPr>
            <a:spLocks noChangeArrowheads="1"/>
          </p:cNvSpPr>
          <p:nvPr/>
        </p:nvSpPr>
        <p:spPr bwMode="auto">
          <a:xfrm flipV="1">
            <a:off x="1719396" y="2106384"/>
            <a:ext cx="5680358" cy="419100"/>
          </a:xfrm>
          <a:prstGeom prst="roundRect">
            <a:avLst>
              <a:gd name="adj" fmla="val 16667"/>
            </a:avLst>
          </a:prstGeom>
          <a:noFill/>
          <a:ln w="254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defRPr/>
            </a:pPr>
            <a:endParaRPr lang="it-IT" u="none">
              <a:solidFill>
                <a:srgbClr val="FF9900"/>
              </a:solidFill>
            </a:endParaRPr>
          </a:p>
        </p:txBody>
      </p:sp>
      <p:sp>
        <p:nvSpPr>
          <p:cNvPr id="10" name="Rettangolo arrotondato 5"/>
          <p:cNvSpPr>
            <a:spLocks noChangeArrowheads="1"/>
          </p:cNvSpPr>
          <p:nvPr/>
        </p:nvSpPr>
        <p:spPr bwMode="auto">
          <a:xfrm flipV="1">
            <a:off x="1741164" y="5611582"/>
            <a:ext cx="5680358" cy="419100"/>
          </a:xfrm>
          <a:prstGeom prst="roundRect">
            <a:avLst>
              <a:gd name="adj" fmla="val 16667"/>
            </a:avLst>
          </a:prstGeom>
          <a:noFill/>
          <a:ln w="254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defRPr/>
            </a:pPr>
            <a:endParaRPr lang="it-IT" u="none">
              <a:solidFill>
                <a:srgbClr val="FF9900"/>
              </a:solidFill>
            </a:endParaRPr>
          </a:p>
        </p:txBody>
      </p:sp>
      <p:sp>
        <p:nvSpPr>
          <p:cNvPr id="14" name="Titolo 1"/>
          <p:cNvSpPr txBox="1">
            <a:spLocks/>
          </p:cNvSpPr>
          <p:nvPr/>
        </p:nvSpPr>
        <p:spPr bwMode="auto">
          <a:xfrm>
            <a:off x="7685315" y="2677884"/>
            <a:ext cx="275408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a:lstStyle>
          <a:p>
            <a:pPr>
              <a:defRPr/>
            </a:pPr>
            <a:endParaRPr lang="it-IT" sz="1800" u="none" kern="0" dirty="0">
              <a:solidFill>
                <a:srgbClr val="002060"/>
              </a:solidFill>
              <a:cs typeface="Times New Roman" pitchFamily="18" charset="0"/>
            </a:endParaRPr>
          </a:p>
          <a:p>
            <a:pPr>
              <a:defRPr/>
            </a:pPr>
            <a:r>
              <a:rPr lang="it-IT" sz="1800" i="1" u="none" kern="0" dirty="0">
                <a:solidFill>
                  <a:srgbClr val="002060"/>
                </a:solidFill>
                <a:cs typeface="Times New Roman" pitchFamily="18" charset="0"/>
              </a:rPr>
              <a:t>Tra i giovani (18-34) </a:t>
            </a:r>
          </a:p>
          <a:p>
            <a:pPr>
              <a:defRPr/>
            </a:pPr>
            <a:r>
              <a:rPr lang="it-IT" sz="1800" i="1" u="none" kern="0" dirty="0">
                <a:solidFill>
                  <a:srgbClr val="002060"/>
                </a:solidFill>
                <a:cs typeface="Times New Roman" pitchFamily="18" charset="0"/>
              </a:rPr>
              <a:t>chi pensa che gli immigrati rendano l’Italia un paese insicuro </a:t>
            </a:r>
          </a:p>
          <a:p>
            <a:pPr>
              <a:defRPr/>
            </a:pPr>
            <a:r>
              <a:rPr lang="it-IT" sz="1800" i="1" u="none" kern="0" dirty="0">
                <a:solidFill>
                  <a:srgbClr val="002060"/>
                </a:solidFill>
                <a:cs typeface="Times New Roman" pitchFamily="18" charset="0"/>
              </a:rPr>
              <a:t>(</a:t>
            </a:r>
            <a:r>
              <a:rPr lang="it-IT" sz="1800" i="1" u="none" kern="0" dirty="0" err="1">
                <a:solidFill>
                  <a:srgbClr val="002060"/>
                </a:solidFill>
                <a:cs typeface="Times New Roman" pitchFamily="18" charset="0"/>
              </a:rPr>
              <a:t>abb</a:t>
            </a:r>
            <a:r>
              <a:rPr lang="it-IT" sz="1800" i="1" u="none" kern="0" dirty="0">
                <a:solidFill>
                  <a:srgbClr val="002060"/>
                </a:solidFill>
                <a:cs typeface="Times New Roman" pitchFamily="18" charset="0"/>
              </a:rPr>
              <a:t>. o molto d’accordo)</a:t>
            </a:r>
          </a:p>
          <a:p>
            <a:pPr>
              <a:defRPr/>
            </a:pPr>
            <a:r>
              <a:rPr lang="it-IT" sz="1800" i="1" u="none" kern="0" dirty="0">
                <a:solidFill>
                  <a:srgbClr val="002060"/>
                </a:solidFill>
                <a:cs typeface="Times New Roman" pitchFamily="18" charset="0"/>
              </a:rPr>
              <a:t>è pari al </a:t>
            </a:r>
            <a:r>
              <a:rPr lang="it-IT" sz="1800" b="1" i="1" u="none" kern="0" dirty="0">
                <a:solidFill>
                  <a:srgbClr val="002060"/>
                </a:solidFill>
                <a:cs typeface="Times New Roman" pitchFamily="18" charset="0"/>
              </a:rPr>
              <a:t>57,6%</a:t>
            </a:r>
          </a:p>
          <a:p>
            <a:pPr>
              <a:defRPr/>
            </a:pPr>
            <a:endParaRPr lang="it-IT" sz="1800" i="1" u="none" kern="0" dirty="0">
              <a:solidFill>
                <a:srgbClr val="002060"/>
              </a:solidFill>
              <a:cs typeface="Times New Roman" pitchFamily="18" charset="0"/>
            </a:endParaRPr>
          </a:p>
          <a:p>
            <a:pPr>
              <a:defRPr/>
            </a:pPr>
            <a:r>
              <a:rPr lang="it-IT" sz="1800" i="1" u="none" kern="0" dirty="0">
                <a:solidFill>
                  <a:srgbClr val="002060"/>
                </a:solidFill>
                <a:cs typeface="Times New Roman" pitchFamily="18" charset="0"/>
              </a:rPr>
              <a:t>Ma si scende al </a:t>
            </a:r>
            <a:r>
              <a:rPr lang="it-IT" sz="1800" b="1" i="1" u="none" kern="0" dirty="0">
                <a:solidFill>
                  <a:srgbClr val="002060"/>
                </a:solidFill>
                <a:cs typeface="Times New Roman" pitchFamily="18" charset="0"/>
              </a:rPr>
              <a:t>33,8%</a:t>
            </a:r>
            <a:r>
              <a:rPr lang="it-IT" sz="1800" i="1" u="none" kern="0" dirty="0">
                <a:solidFill>
                  <a:srgbClr val="002060"/>
                </a:solidFill>
                <a:cs typeface="Times New Roman" pitchFamily="18" charset="0"/>
              </a:rPr>
              <a:t> per immigrati regolari.</a:t>
            </a:r>
          </a:p>
          <a:p>
            <a:pPr>
              <a:defRPr/>
            </a:pPr>
            <a:endParaRPr lang="it-IT" sz="1800" i="1" u="none" kern="0" dirty="0">
              <a:solidFill>
                <a:srgbClr val="002060"/>
              </a:solidFill>
            </a:endParaRPr>
          </a:p>
        </p:txBody>
      </p:sp>
      <p:sp>
        <p:nvSpPr>
          <p:cNvPr id="15" name="Titolo 1"/>
          <p:cNvSpPr txBox="1">
            <a:spLocks/>
          </p:cNvSpPr>
          <p:nvPr/>
        </p:nvSpPr>
        <p:spPr bwMode="auto">
          <a:xfrm>
            <a:off x="1698174" y="-272155"/>
            <a:ext cx="767442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a:lstStyle>
          <a:p>
            <a:pPr algn="l">
              <a:defRPr/>
            </a:pPr>
            <a:r>
              <a:rPr lang="it-IT" sz="1800" u="none" kern="0" dirty="0">
                <a:solidFill>
                  <a:srgbClr val="002060"/>
                </a:solidFill>
                <a:cs typeface="Times New Roman" pitchFamily="18" charset="0"/>
              </a:rPr>
              <a:t>Atteggiamento verso immigrati IN GENERALE («Rapporto giovani 2018»)</a:t>
            </a:r>
            <a:endParaRPr lang="it-IT" sz="1800" u="none" kern="0" dirty="0">
              <a:solidFill>
                <a:srgbClr val="002060"/>
              </a:solidFill>
            </a:endParaRPr>
          </a:p>
        </p:txBody>
      </p:sp>
      <p:sp>
        <p:nvSpPr>
          <p:cNvPr id="17" name="Titolo 1"/>
          <p:cNvSpPr txBox="1">
            <a:spLocks/>
          </p:cNvSpPr>
          <p:nvPr/>
        </p:nvSpPr>
        <p:spPr bwMode="auto">
          <a:xfrm>
            <a:off x="1828803" y="3135073"/>
            <a:ext cx="498565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eaLnBrk="0" fontAlgn="base" hangingPunct="0">
              <a:spcBef>
                <a:spcPct val="0"/>
              </a:spcBef>
              <a:spcAft>
                <a:spcPct val="0"/>
              </a:spcAft>
              <a:defRPr sz="4400">
                <a:solidFill>
                  <a:schemeClr val="tx2"/>
                </a:solidFill>
                <a:latin typeface="Tahoma" pitchFamily="34" charset="0"/>
              </a:defRPr>
            </a:lvl6pPr>
            <a:lvl7pPr marL="914400" algn="ctr" rtl="0" eaLnBrk="0" fontAlgn="base" hangingPunct="0">
              <a:spcBef>
                <a:spcPct val="0"/>
              </a:spcBef>
              <a:spcAft>
                <a:spcPct val="0"/>
              </a:spcAft>
              <a:defRPr sz="4400">
                <a:solidFill>
                  <a:schemeClr val="tx2"/>
                </a:solidFill>
                <a:latin typeface="Tahoma" pitchFamily="34" charset="0"/>
              </a:defRPr>
            </a:lvl7pPr>
            <a:lvl8pPr marL="1371600" algn="ctr" rtl="0" eaLnBrk="0" fontAlgn="base" hangingPunct="0">
              <a:spcBef>
                <a:spcPct val="0"/>
              </a:spcBef>
              <a:spcAft>
                <a:spcPct val="0"/>
              </a:spcAft>
              <a:defRPr sz="4400">
                <a:solidFill>
                  <a:schemeClr val="tx2"/>
                </a:solidFill>
                <a:latin typeface="Tahoma" pitchFamily="34" charset="0"/>
              </a:defRPr>
            </a:lvl8pPr>
            <a:lvl9pPr marL="1828800" algn="ctr" rtl="0" eaLnBrk="0" fontAlgn="base" hangingPunct="0">
              <a:spcBef>
                <a:spcPct val="0"/>
              </a:spcBef>
              <a:spcAft>
                <a:spcPct val="0"/>
              </a:spcAft>
              <a:defRPr sz="4400">
                <a:solidFill>
                  <a:schemeClr val="tx2"/>
                </a:solidFill>
                <a:latin typeface="Tahoma" pitchFamily="34" charset="0"/>
              </a:defRPr>
            </a:lvl9pPr>
          </a:lstStyle>
          <a:p>
            <a:pPr algn="l">
              <a:defRPr/>
            </a:pPr>
            <a:r>
              <a:rPr lang="it-IT" sz="1800" u="none" kern="0" dirty="0">
                <a:solidFill>
                  <a:srgbClr val="002060"/>
                </a:solidFill>
                <a:cs typeface="Times New Roman" pitchFamily="18" charset="0"/>
              </a:rPr>
              <a:t>Atteggiamento verso immigrati REGOLARI</a:t>
            </a:r>
            <a:endParaRPr lang="it-IT" sz="1800" u="none" kern="0" dirty="0">
              <a:solidFill>
                <a:srgbClr val="002060"/>
              </a:solidFill>
            </a:endParaRPr>
          </a:p>
        </p:txBody>
      </p:sp>
    </p:spTree>
    <p:extLst>
      <p:ext uri="{BB962C8B-B14F-4D97-AF65-F5344CB8AC3E}">
        <p14:creationId xmlns:p14="http://schemas.microsoft.com/office/powerpoint/2010/main" val="3241737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Segnaposto numero diapositiva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itchFamily="34" charset="0"/>
              </a:defRPr>
            </a:lvl1pPr>
            <a:lvl2pPr>
              <a:defRPr sz="2800">
                <a:solidFill>
                  <a:schemeClr val="tx1"/>
                </a:solidFill>
                <a:latin typeface="Tahoma" pitchFamily="34" charset="0"/>
              </a:defRPr>
            </a:lvl2pPr>
            <a:lvl3pPr>
              <a:defRPr sz="2400">
                <a:solidFill>
                  <a:schemeClr val="tx1"/>
                </a:solidFill>
                <a:latin typeface="Tahoma" pitchFamily="34" charset="0"/>
              </a:defRPr>
            </a:lvl3pPr>
            <a:lvl4pPr>
              <a:defRPr sz="2000">
                <a:solidFill>
                  <a:schemeClr val="tx1"/>
                </a:solidFill>
                <a:latin typeface="Tahoma" pitchFamily="34" charset="0"/>
              </a:defRPr>
            </a:lvl4pPr>
            <a:lvl5pPr>
              <a:defRPr sz="2000">
                <a:solidFill>
                  <a:schemeClr val="tx1"/>
                </a:solidFill>
                <a:latin typeface="Tahoma" pitchFamily="34" charset="0"/>
              </a:defRPr>
            </a:lvl5pPr>
            <a:lvl6pPr>
              <a:defRPr sz="2000">
                <a:solidFill>
                  <a:schemeClr val="tx1"/>
                </a:solidFill>
                <a:latin typeface="Tahoma" pitchFamily="34" charset="0"/>
              </a:defRPr>
            </a:lvl6pPr>
            <a:lvl7pPr>
              <a:defRPr sz="2000">
                <a:solidFill>
                  <a:schemeClr val="tx1"/>
                </a:solidFill>
                <a:latin typeface="Tahoma" pitchFamily="34" charset="0"/>
              </a:defRPr>
            </a:lvl7pPr>
            <a:lvl8pPr>
              <a:defRPr sz="2000">
                <a:solidFill>
                  <a:schemeClr val="tx1"/>
                </a:solidFill>
                <a:latin typeface="Tahoma" pitchFamily="34" charset="0"/>
              </a:defRPr>
            </a:lvl8pPr>
            <a:lvl9pPr>
              <a:defRPr sz="2000">
                <a:solidFill>
                  <a:schemeClr val="tx1"/>
                </a:solidFill>
                <a:latin typeface="Tahoma" pitchFamily="34" charset="0"/>
              </a:defRPr>
            </a:lvl9pPr>
          </a:lstStyle>
          <a:p>
            <a:pPr>
              <a:defRPr/>
            </a:pPr>
            <a:fld id="{93265399-B1F8-437B-8817-B10EDBF936E7}" type="slidenum">
              <a:rPr lang="en-US" sz="1400">
                <a:solidFill>
                  <a:srgbClr val="000000"/>
                </a:solidFill>
                <a:latin typeface="Times New Roman" pitchFamily="18" charset="0"/>
              </a:rPr>
              <a:pPr>
                <a:defRPr/>
              </a:pPr>
              <a:t>30</a:t>
            </a:fld>
            <a:endParaRPr lang="en-US" sz="1400">
              <a:solidFill>
                <a:srgbClr val="000000"/>
              </a:solidFill>
              <a:latin typeface="Times New Roman" pitchFamily="18" charset="0"/>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282" y="1771872"/>
            <a:ext cx="9236032" cy="3022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ttangolo arrotondato 5"/>
          <p:cNvSpPr>
            <a:spLocks noChangeArrowheads="1"/>
          </p:cNvSpPr>
          <p:nvPr/>
        </p:nvSpPr>
        <p:spPr bwMode="auto">
          <a:xfrm flipV="1">
            <a:off x="2797088" y="3157603"/>
            <a:ext cx="6264696" cy="288032"/>
          </a:xfrm>
          <a:prstGeom prst="roundRect">
            <a:avLst>
              <a:gd name="adj" fmla="val 16667"/>
            </a:avLst>
          </a:prstGeom>
          <a:noFill/>
          <a:ln w="254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defRPr/>
            </a:pPr>
            <a:endParaRPr lang="it-IT" u="none">
              <a:solidFill>
                <a:srgbClr val="FF9900"/>
              </a:solidFill>
            </a:endParaRPr>
          </a:p>
        </p:txBody>
      </p:sp>
    </p:spTree>
    <p:extLst>
      <p:ext uri="{BB962C8B-B14F-4D97-AF65-F5344CB8AC3E}">
        <p14:creationId xmlns:p14="http://schemas.microsoft.com/office/powerpoint/2010/main" val="10046288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egnaposto numero diapositiva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557213" indent="-214313">
              <a:defRPr>
                <a:solidFill>
                  <a:schemeClr val="tx1"/>
                </a:solidFill>
                <a:latin typeface="Calibri" panose="020F0502020204030204" pitchFamily="34" charset="0"/>
              </a:defRPr>
            </a:lvl2pPr>
            <a:lvl3pPr marL="857250" indent="-171450">
              <a:defRPr>
                <a:solidFill>
                  <a:schemeClr val="tx1"/>
                </a:solidFill>
                <a:latin typeface="Calibri" panose="020F0502020204030204" pitchFamily="34" charset="0"/>
              </a:defRPr>
            </a:lvl3pPr>
            <a:lvl4pPr marL="1200150" indent="-171450">
              <a:defRPr>
                <a:solidFill>
                  <a:schemeClr val="tx1"/>
                </a:solidFill>
                <a:latin typeface="Calibri" panose="020F0502020204030204" pitchFamily="34" charset="0"/>
              </a:defRPr>
            </a:lvl4pPr>
            <a:lvl5pPr marL="1543050" indent="-171450">
              <a:defRPr>
                <a:solidFill>
                  <a:schemeClr val="tx1"/>
                </a:solidFill>
                <a:latin typeface="Calibri" panose="020F0502020204030204" pitchFamily="34" charset="0"/>
              </a:defRPr>
            </a:lvl5pPr>
            <a:lvl6pPr marL="1885950" indent="-171450" fontAlgn="base">
              <a:spcBef>
                <a:spcPct val="0"/>
              </a:spcBef>
              <a:spcAft>
                <a:spcPct val="0"/>
              </a:spcAft>
              <a:defRPr>
                <a:solidFill>
                  <a:schemeClr val="tx1"/>
                </a:solidFill>
                <a:latin typeface="Calibri" panose="020F0502020204030204" pitchFamily="34" charset="0"/>
              </a:defRPr>
            </a:lvl6pPr>
            <a:lvl7pPr marL="2228850" indent="-171450" fontAlgn="base">
              <a:spcBef>
                <a:spcPct val="0"/>
              </a:spcBef>
              <a:spcAft>
                <a:spcPct val="0"/>
              </a:spcAft>
              <a:defRPr>
                <a:solidFill>
                  <a:schemeClr val="tx1"/>
                </a:solidFill>
                <a:latin typeface="Calibri" panose="020F0502020204030204" pitchFamily="34" charset="0"/>
              </a:defRPr>
            </a:lvl7pPr>
            <a:lvl8pPr marL="2571750" indent="-171450" fontAlgn="base">
              <a:spcBef>
                <a:spcPct val="0"/>
              </a:spcBef>
              <a:spcAft>
                <a:spcPct val="0"/>
              </a:spcAft>
              <a:defRPr>
                <a:solidFill>
                  <a:schemeClr val="tx1"/>
                </a:solidFill>
                <a:latin typeface="Calibri" panose="020F0502020204030204" pitchFamily="34" charset="0"/>
              </a:defRPr>
            </a:lvl8pPr>
            <a:lvl9pPr marL="2914650" indent="-171450" fontAlgn="base">
              <a:spcBef>
                <a:spcPct val="0"/>
              </a:spcBef>
              <a:spcAft>
                <a:spcPct val="0"/>
              </a:spcAft>
              <a:defRPr>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87FF7826-38B7-4403-9F18-11B2902A322A}" type="slidenum">
              <a:rPr kumimoji="0" lang="en-US" altLang="it-IT" sz="105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31</a:t>
            </a:fld>
            <a:endParaRPr kumimoji="0" lang="en-US" altLang="it-IT" sz="105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130051" name="AutoShape 2" descr="http://upload.wikimedia.org/wikipedia/commons/3/3f/No-red.svg"/>
          <p:cNvSpPr>
            <a:spLocks noChangeAspect="1" noChangeArrowheads="1"/>
          </p:cNvSpPr>
          <p:nvPr/>
        </p:nvSpPr>
        <p:spPr bwMode="auto">
          <a:xfrm>
            <a:off x="2783681" y="748904"/>
            <a:ext cx="228600"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it-IT" altLang="it-IT" sz="1800" b="0" i="0" u="sng" strike="noStrike" kern="1200" cap="none" spc="0" normalizeH="0" baseline="0" noProof="0">
              <a:ln>
                <a:noFill/>
              </a:ln>
              <a:solidFill>
                <a:srgbClr val="000000"/>
              </a:solidFill>
              <a:effectLst/>
              <a:uLnTx/>
              <a:uFillTx/>
              <a:latin typeface="Calibri" panose="020F0502020204030204" pitchFamily="34" charset="0"/>
              <a:ea typeface="+mn-ea"/>
              <a:cs typeface="Arial" charset="0"/>
            </a:endParaRPr>
          </a:p>
        </p:txBody>
      </p:sp>
      <p:sp>
        <p:nvSpPr>
          <p:cNvPr id="9" name="Segnaposto contenuto 2"/>
          <p:cNvSpPr>
            <a:spLocks noGrp="1"/>
          </p:cNvSpPr>
          <p:nvPr>
            <p:ph idx="1"/>
          </p:nvPr>
        </p:nvSpPr>
        <p:spPr>
          <a:xfrm>
            <a:off x="1926773" y="509415"/>
            <a:ext cx="8382000" cy="2688260"/>
          </a:xfrm>
        </p:spPr>
        <p:txBody>
          <a:bodyPr>
            <a:noAutofit/>
          </a:bodyPr>
          <a:lstStyle/>
          <a:p>
            <a:pPr marL="0" indent="0">
              <a:lnSpc>
                <a:spcPct val="100000"/>
              </a:lnSpc>
              <a:spcBef>
                <a:spcPts val="450"/>
              </a:spcBef>
              <a:buNone/>
            </a:pPr>
            <a:r>
              <a:rPr lang="it-IT" sz="1800" b="1" dirty="0">
                <a:solidFill>
                  <a:srgbClr val="7030A0"/>
                </a:solidFill>
                <a:latin typeface="Tahoma" panose="020B0604030504040204" pitchFamily="34" charset="0"/>
                <a:ea typeface="Tahoma" panose="020B0604030504040204" pitchFamily="34" charset="0"/>
                <a:cs typeface="Tahoma" panose="020B0604030504040204" pitchFamily="34" charset="0"/>
              </a:rPr>
              <a:t>Il salto di qualità con e oltre i nidi</a:t>
            </a:r>
            <a:r>
              <a:rPr lang="it-IT" sz="1800" dirty="0">
                <a:latin typeface="Tahoma" panose="020B0604030504040204" pitchFamily="34" charset="0"/>
                <a:ea typeface="Tahoma" panose="020B0604030504040204" pitchFamily="34" charset="0"/>
                <a:cs typeface="Tahoma" panose="020B0604030504040204" pitchFamily="34" charset="0"/>
              </a:rPr>
              <a:t> </a:t>
            </a:r>
          </a:p>
          <a:p>
            <a:pPr marL="0" indent="0">
              <a:lnSpc>
                <a:spcPct val="100000"/>
              </a:lnSpc>
              <a:spcBef>
                <a:spcPts val="450"/>
              </a:spcBef>
              <a:buNone/>
            </a:pPr>
            <a:r>
              <a:rPr lang="it-IT" sz="1800" dirty="0">
                <a:latin typeface="Tahoma" panose="020B0604030504040204" pitchFamily="34" charset="0"/>
                <a:ea typeface="Tahoma" panose="020B0604030504040204" pitchFamily="34" charset="0"/>
                <a:cs typeface="Tahoma" panose="020B0604030504040204" pitchFamily="34" charset="0"/>
              </a:rPr>
              <a:t> </a:t>
            </a:r>
          </a:p>
          <a:p>
            <a:pPr>
              <a:lnSpc>
                <a:spcPct val="100000"/>
              </a:lnSpc>
              <a:spcBef>
                <a:spcPts val="450"/>
              </a:spcBef>
              <a:buFont typeface="Wingdings" panose="05000000000000000000" pitchFamily="2" charset="2"/>
              <a:buChar char="v"/>
            </a:pPr>
            <a:r>
              <a:rPr lang="it-IT" sz="1800" b="1" dirty="0">
                <a:latin typeface="Tahoma" panose="020B0604030504040204" pitchFamily="34" charset="0"/>
                <a:ea typeface="Tahoma" panose="020B0604030504040204" pitchFamily="34" charset="0"/>
                <a:cs typeface="Tahoma" panose="020B0604030504040204" pitchFamily="34" charset="0"/>
              </a:rPr>
              <a:t> Non solo conciliazione</a:t>
            </a:r>
            <a:r>
              <a:rPr lang="it-IT" sz="1800" dirty="0">
                <a:latin typeface="Tahoma" panose="020B0604030504040204" pitchFamily="34" charset="0"/>
                <a:ea typeface="Tahoma" panose="020B0604030504040204" pitchFamily="34" charset="0"/>
                <a:cs typeface="Tahoma" panose="020B0604030504040204" pitchFamily="34" charset="0"/>
              </a:rPr>
              <a:t>, più ancora come servizio per il bambino che per i genitori (promozione sviluppo umano)</a:t>
            </a:r>
          </a:p>
          <a:p>
            <a:pPr marL="0" indent="0">
              <a:lnSpc>
                <a:spcPct val="100000"/>
              </a:lnSpc>
              <a:spcBef>
                <a:spcPts val="450"/>
              </a:spcBef>
              <a:buNone/>
            </a:pPr>
            <a:endParaRPr lang="it-IT"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450"/>
              </a:spcBef>
              <a:buNone/>
            </a:pPr>
            <a:r>
              <a:rPr lang="it-IT" sz="1800" u="sng" dirty="0">
                <a:latin typeface="Tahoma" panose="020B0604030504040204" pitchFamily="34" charset="0"/>
                <a:ea typeface="Tahoma" panose="020B0604030504040204" pitchFamily="34" charset="0"/>
                <a:cs typeface="Tahoma" panose="020B0604030504040204" pitchFamily="34" charset="0"/>
              </a:rPr>
              <a:t>Diritto di ogni bambino di poter contare su proposta educativa stimolante e qualificata fin dalla nascita</a:t>
            </a:r>
            <a:r>
              <a:rPr lang="it-IT" sz="1800" dirty="0">
                <a:latin typeface="Tahoma" panose="020B0604030504040204" pitchFamily="34" charset="0"/>
                <a:ea typeface="Tahoma" panose="020B0604030504040204" pitchFamily="34" charset="0"/>
                <a:cs typeface="Tahoma" panose="020B0604030504040204" pitchFamily="34" charset="0"/>
              </a:rPr>
              <a:t> (qualsiasi siano le caratteristiche dei genitori).</a:t>
            </a:r>
          </a:p>
          <a:p>
            <a:pPr marL="0" indent="0">
              <a:lnSpc>
                <a:spcPct val="100000"/>
              </a:lnSpc>
              <a:spcBef>
                <a:spcPts val="450"/>
              </a:spcBef>
              <a:buNone/>
            </a:pPr>
            <a:r>
              <a:rPr lang="it-IT" sz="1800" dirty="0">
                <a:latin typeface="Tahoma" panose="020B0604030504040204" pitchFamily="34" charset="0"/>
                <a:ea typeface="Tahoma" panose="020B0604030504040204" pitchFamily="34" charset="0"/>
                <a:cs typeface="Tahoma" panose="020B0604030504040204" pitchFamily="34" charset="0"/>
              </a:rPr>
              <a:t>Maggiori benefici prima si inizia e soprattutto per basso status sociale.</a:t>
            </a:r>
          </a:p>
          <a:p>
            <a:pPr marL="0" indent="0">
              <a:lnSpc>
                <a:spcPct val="100000"/>
              </a:lnSpc>
              <a:spcBef>
                <a:spcPts val="450"/>
              </a:spcBef>
              <a:buNone/>
            </a:pPr>
            <a:endParaRPr lang="it-IT" sz="1800" dirty="0">
              <a:latin typeface="Tahoma" panose="020B0604030504040204" pitchFamily="34" charset="0"/>
              <a:ea typeface="Tahoma" panose="020B0604030504040204" pitchFamily="34" charset="0"/>
              <a:cs typeface="Tahoma" panose="020B0604030504040204" pitchFamily="34" charset="0"/>
            </a:endParaRPr>
          </a:p>
          <a:p>
            <a:pPr>
              <a:lnSpc>
                <a:spcPct val="100000"/>
              </a:lnSpc>
              <a:spcBef>
                <a:spcPts val="450"/>
              </a:spcBef>
              <a:buFont typeface="Wingdings" panose="05000000000000000000" pitchFamily="2" charset="2"/>
              <a:buChar char="v"/>
            </a:pPr>
            <a:r>
              <a:rPr lang="it-IT" sz="1800" b="1" dirty="0">
                <a:latin typeface="Tahoma" panose="020B0604030504040204" pitchFamily="34" charset="0"/>
                <a:ea typeface="Tahoma" panose="020B0604030504040204" pitchFamily="34" charset="0"/>
                <a:cs typeface="Tahoma" panose="020B0604030504040204" pitchFamily="34" charset="0"/>
              </a:rPr>
              <a:t> Non solo copertura</a:t>
            </a:r>
            <a:r>
              <a:rPr lang="it-IT" sz="1800" dirty="0">
                <a:latin typeface="Tahoma" panose="020B0604030504040204" pitchFamily="34" charset="0"/>
                <a:ea typeface="Tahoma" panose="020B0604030504040204" pitchFamily="34" charset="0"/>
                <a:cs typeface="Tahoma" panose="020B0604030504040204" pitchFamily="34" charset="0"/>
              </a:rPr>
              <a:t>, serve effettiva accessibilità (costi, orari, qualità)</a:t>
            </a:r>
          </a:p>
          <a:p>
            <a:pPr marL="0" indent="0">
              <a:lnSpc>
                <a:spcPct val="100000"/>
              </a:lnSpc>
              <a:spcBef>
                <a:spcPts val="450"/>
              </a:spcBef>
              <a:buNone/>
            </a:pPr>
            <a:endParaRPr lang="it-IT"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450"/>
              </a:spcBef>
              <a:buNone/>
            </a:pPr>
            <a:r>
              <a:rPr lang="it-IT" sz="1800" u="sng" dirty="0">
                <a:latin typeface="Tahoma" panose="020B0604030504040204" pitchFamily="34" charset="0"/>
                <a:ea typeface="Tahoma" panose="020B0604030504040204" pitchFamily="34" charset="0"/>
                <a:cs typeface="Tahoma" panose="020B0604030504040204" pitchFamily="34" charset="0"/>
              </a:rPr>
              <a:t>Garantire qualità di base su tutto il territorio italiano</a:t>
            </a:r>
            <a:r>
              <a:rPr lang="it-IT" sz="1800" dirty="0">
                <a:latin typeface="Tahoma" panose="020B0604030504040204" pitchFamily="34" charset="0"/>
                <a:ea typeface="Tahoma" panose="020B0604030504040204" pitchFamily="34" charset="0"/>
                <a:cs typeface="Tahoma" panose="020B0604030504040204" pitchFamily="34" charset="0"/>
              </a:rPr>
              <a:t>, a partire da aree più svantaggiate</a:t>
            </a:r>
          </a:p>
          <a:p>
            <a:pPr marL="0" indent="0">
              <a:lnSpc>
                <a:spcPct val="100000"/>
              </a:lnSpc>
              <a:spcBef>
                <a:spcPts val="450"/>
              </a:spcBef>
              <a:buNone/>
            </a:pPr>
            <a:endParaRPr lang="it-IT" sz="1800" dirty="0">
              <a:latin typeface="Tahoma" panose="020B0604030504040204" pitchFamily="34" charset="0"/>
              <a:ea typeface="Tahoma" panose="020B0604030504040204" pitchFamily="34" charset="0"/>
              <a:cs typeface="Tahoma" panose="020B0604030504040204" pitchFamily="34" charset="0"/>
            </a:endParaRPr>
          </a:p>
          <a:p>
            <a:pPr>
              <a:lnSpc>
                <a:spcPct val="100000"/>
              </a:lnSpc>
              <a:spcBef>
                <a:spcPts val="450"/>
              </a:spcBef>
              <a:buFont typeface="Wingdings" panose="05000000000000000000" pitchFamily="2" charset="2"/>
              <a:buChar char="v"/>
            </a:pPr>
            <a:r>
              <a:rPr lang="it-IT" sz="1800" b="1" dirty="0">
                <a:latin typeface="Tahoma" panose="020B0604030504040204" pitchFamily="34" charset="0"/>
                <a:ea typeface="Tahoma" panose="020B0604030504040204" pitchFamily="34" charset="0"/>
                <a:cs typeface="Tahoma" panose="020B0604030504040204" pitchFamily="34" charset="0"/>
              </a:rPr>
              <a:t> Non solo nidi</a:t>
            </a:r>
            <a:r>
              <a:rPr lang="it-IT" sz="1800" dirty="0">
                <a:latin typeface="Tahoma" panose="020B0604030504040204" pitchFamily="34" charset="0"/>
                <a:ea typeface="Tahoma" panose="020B0604030504040204" pitchFamily="34" charset="0"/>
                <a:cs typeface="Tahoma" panose="020B0604030504040204" pitchFamily="34" charset="0"/>
              </a:rPr>
              <a:t> (pubblici), asse portante, ma non basta una singola misura.</a:t>
            </a:r>
          </a:p>
          <a:p>
            <a:pPr marL="0" indent="0">
              <a:lnSpc>
                <a:spcPct val="100000"/>
              </a:lnSpc>
              <a:spcBef>
                <a:spcPts val="450"/>
              </a:spcBef>
              <a:buNone/>
            </a:pPr>
            <a:endParaRPr lang="it-IT"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450"/>
              </a:spcBef>
              <a:buNone/>
            </a:pPr>
            <a:r>
              <a:rPr lang="it-IT" sz="1800" i="1" dirty="0">
                <a:solidFill>
                  <a:srgbClr val="7030A0"/>
                </a:solidFill>
                <a:latin typeface="Tahoma" panose="020B0604030504040204" pitchFamily="34" charset="0"/>
                <a:ea typeface="Tahoma" panose="020B0604030504040204" pitchFamily="34" charset="0"/>
                <a:cs typeface="Tahoma" panose="020B0604030504040204" pitchFamily="34" charset="0"/>
              </a:rPr>
              <a:t>Serve sistema integrato di strumenti che si adattano alle diverse e mutevoli esigenze delle famiglie e promuovono lo sviluppo umano dall’infanzia.</a:t>
            </a:r>
          </a:p>
          <a:p>
            <a:pPr marL="0" indent="0">
              <a:lnSpc>
                <a:spcPct val="100000"/>
              </a:lnSpc>
              <a:spcBef>
                <a:spcPts val="450"/>
              </a:spcBef>
              <a:buNone/>
            </a:pPr>
            <a:endParaRPr lang="it-IT" sz="135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107389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2"/>
          <p:cNvSpPr txBox="1">
            <a:spLocks noChangeArrowheads="1"/>
          </p:cNvSpPr>
          <p:nvPr/>
        </p:nvSpPr>
        <p:spPr bwMode="auto">
          <a:xfrm>
            <a:off x="2825611" y="144124"/>
            <a:ext cx="6816199" cy="1415772"/>
          </a:xfrm>
          <a:prstGeom prst="rect">
            <a:avLst/>
          </a:prstGeom>
          <a:no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457200" eaLnBrk="1" fontAlgn="auto" hangingPunct="1">
              <a:spcBef>
                <a:spcPts val="0"/>
              </a:spcBef>
              <a:spcAft>
                <a:spcPts val="0"/>
              </a:spcAft>
              <a:defRPr/>
            </a:pPr>
            <a:r>
              <a:rPr lang="it-IT" sz="2000" b="1" u="none" dirty="0">
                <a:solidFill>
                  <a:prstClr val="black"/>
                </a:solidFill>
                <a:latin typeface="Calibri Light"/>
                <a:ea typeface="ＭＳ Ｐゴシック" pitchFamily="34" charset="-128"/>
                <a:cs typeface="+mn-cs"/>
              </a:rPr>
              <a:t>MEF-RGS «</a:t>
            </a:r>
            <a:r>
              <a:rPr lang="it-IT" sz="1800" u="none" dirty="0">
                <a:solidFill>
                  <a:prstClr val="black"/>
                </a:solidFill>
                <a:cs typeface="+mn-cs"/>
              </a:rPr>
              <a:t>LE TENDENZE DI MEDIO-LUNGO PERIODO DEL SISTEMA PENSIONISTICO E </a:t>
            </a:r>
            <a:r>
              <a:rPr lang="it-IT" sz="1800" u="none" dirty="0">
                <a:solidFill>
                  <a:prstClr val="black"/>
                </a:solidFill>
                <a:cs typeface="+mn-cs"/>
              </a:rPr>
              <a:t>SOCIO-SANITARIO» 2017</a:t>
            </a:r>
          </a:p>
          <a:p>
            <a:pPr defTabSz="457200" eaLnBrk="1" fontAlgn="auto" hangingPunct="1">
              <a:spcBef>
                <a:spcPts val="0"/>
              </a:spcBef>
              <a:spcAft>
                <a:spcPts val="0"/>
              </a:spcAft>
              <a:defRPr/>
            </a:pPr>
            <a:r>
              <a:rPr lang="it-IT" sz="1800" u="none" dirty="0" err="1">
                <a:solidFill>
                  <a:prstClr val="black"/>
                </a:solidFill>
                <a:cs typeface="+mn-cs"/>
              </a:rPr>
              <a:t>Ageing</a:t>
            </a:r>
            <a:r>
              <a:rPr lang="it-IT" sz="1800" u="none" dirty="0">
                <a:solidFill>
                  <a:prstClr val="black"/>
                </a:solidFill>
                <a:cs typeface="+mn-cs"/>
              </a:rPr>
              <a:t> Report 2018 </a:t>
            </a:r>
            <a:endParaRPr lang="it-IT" sz="2000" b="1" u="none" dirty="0">
              <a:solidFill>
                <a:prstClr val="black"/>
              </a:solidFill>
              <a:latin typeface="Calibri Light"/>
              <a:ea typeface="ＭＳ Ｐゴシック" pitchFamily="34" charset="-128"/>
              <a:cs typeface="+mn-cs"/>
            </a:endParaRPr>
          </a:p>
          <a:p>
            <a:pPr defTabSz="457200" eaLnBrk="1" fontAlgn="auto" hangingPunct="1">
              <a:spcBef>
                <a:spcPts val="0"/>
              </a:spcBef>
              <a:spcAft>
                <a:spcPts val="0"/>
              </a:spcAft>
              <a:defRPr/>
            </a:pPr>
            <a:r>
              <a:rPr lang="it-IT" sz="1400" u="none" dirty="0">
                <a:solidFill>
                  <a:prstClr val="black"/>
                </a:solidFill>
                <a:latin typeface="Calibri Light"/>
                <a:ea typeface="ＭＳ Ｐゴシック" pitchFamily="34" charset="-128"/>
                <a:cs typeface="+mn-cs"/>
              </a:rPr>
              <a:t> </a:t>
            </a:r>
          </a:p>
          <a:p>
            <a:pPr defTabSz="457200" eaLnBrk="1" fontAlgn="auto" hangingPunct="1">
              <a:spcBef>
                <a:spcPts val="0"/>
              </a:spcBef>
              <a:spcAft>
                <a:spcPts val="0"/>
              </a:spcAft>
              <a:defRPr/>
            </a:pPr>
            <a:endParaRPr lang="it-IT" sz="1600" u="none" dirty="0">
              <a:solidFill>
                <a:prstClr val="black"/>
              </a:solidFill>
              <a:latin typeface="Calibri Light"/>
              <a:ea typeface="ＭＳ Ｐゴシック" pitchFamily="34" charset="-128"/>
              <a:cs typeface="+mn-cs"/>
            </a:endParaRPr>
          </a:p>
        </p:txBody>
      </p:sp>
      <p:pic>
        <p:nvPicPr>
          <p:cNvPr id="3" name="Immagine 2"/>
          <p:cNvPicPr>
            <a:picLocks noChangeAspect="1"/>
          </p:cNvPicPr>
          <p:nvPr/>
        </p:nvPicPr>
        <p:blipFill>
          <a:blip r:embed="rId3"/>
          <a:stretch>
            <a:fillRect/>
          </a:stretch>
        </p:blipFill>
        <p:spPr>
          <a:xfrm>
            <a:off x="2567247" y="1062560"/>
            <a:ext cx="6679578" cy="2382412"/>
          </a:xfrm>
          <a:prstGeom prst="rect">
            <a:avLst/>
          </a:prstGeom>
        </p:spPr>
      </p:pic>
      <p:pic>
        <p:nvPicPr>
          <p:cNvPr id="9" name="Immagine 8"/>
          <p:cNvPicPr>
            <a:picLocks noChangeAspect="1"/>
          </p:cNvPicPr>
          <p:nvPr/>
        </p:nvPicPr>
        <p:blipFill>
          <a:blip r:embed="rId4"/>
          <a:stretch>
            <a:fillRect/>
          </a:stretch>
        </p:blipFill>
        <p:spPr>
          <a:xfrm>
            <a:off x="2592636" y="3243326"/>
            <a:ext cx="6918593" cy="3553336"/>
          </a:xfrm>
          <a:prstGeom prst="rect">
            <a:avLst/>
          </a:prstGeom>
        </p:spPr>
      </p:pic>
    </p:spTree>
    <p:extLst>
      <p:ext uri="{BB962C8B-B14F-4D97-AF65-F5344CB8AC3E}">
        <p14:creationId xmlns:p14="http://schemas.microsoft.com/office/powerpoint/2010/main" val="340903108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ilo">
  <a:themeElements>
    <a:clrScheme name="Filo">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3.xml><?xml version="1.0" encoding="utf-8"?>
<a:theme xmlns:a="http://schemas.openxmlformats.org/drawingml/2006/main" name="4_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ahoma" pitchFamily="34"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ahoma" pitchFamily="34"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ahoma" pitchFamily="34"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5_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7_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8_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9_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23125</TotalTime>
  <Words>2892</Words>
  <Application>Microsoft Office PowerPoint</Application>
  <PresentationFormat>Widescreen</PresentationFormat>
  <Paragraphs>302</Paragraphs>
  <Slides>32</Slides>
  <Notes>31</Notes>
  <HiddenSlides>0</HiddenSlides>
  <MMClips>0</MMClips>
  <ScaleCrop>false</ScaleCrop>
  <HeadingPairs>
    <vt:vector size="6" baseType="variant">
      <vt:variant>
        <vt:lpstr>Caratteri utilizzati</vt:lpstr>
      </vt:variant>
      <vt:variant>
        <vt:i4>10</vt:i4>
      </vt:variant>
      <vt:variant>
        <vt:lpstr>Tema</vt:lpstr>
      </vt:variant>
      <vt:variant>
        <vt:i4>17</vt:i4>
      </vt:variant>
      <vt:variant>
        <vt:lpstr>Titoli diapositive</vt:lpstr>
      </vt:variant>
      <vt:variant>
        <vt:i4>32</vt:i4>
      </vt:variant>
    </vt:vector>
  </HeadingPairs>
  <TitlesOfParts>
    <vt:vector size="59" baseType="lpstr">
      <vt:lpstr>MS PGothic</vt:lpstr>
      <vt:lpstr>Arial</vt:lpstr>
      <vt:lpstr>Calibri</vt:lpstr>
      <vt:lpstr>Calibri Light</vt:lpstr>
      <vt:lpstr>Century Gothic</vt:lpstr>
      <vt:lpstr>Signika Light</vt:lpstr>
      <vt:lpstr>Tahoma</vt:lpstr>
      <vt:lpstr>Times New Roman</vt:lpstr>
      <vt:lpstr>Wingdings</vt:lpstr>
      <vt:lpstr>Wingdings 3</vt:lpstr>
      <vt:lpstr>1_Struttura predefinita</vt:lpstr>
      <vt:lpstr>1_Filo</vt:lpstr>
      <vt:lpstr>4_Struttura predefinita</vt:lpstr>
      <vt:lpstr>6_Struttura predefinita</vt:lpstr>
      <vt:lpstr>1_Tema di Office</vt:lpstr>
      <vt:lpstr>2_Tema di Office</vt:lpstr>
      <vt:lpstr>3_Tema di Office</vt:lpstr>
      <vt:lpstr>2_Struttura predefinita</vt:lpstr>
      <vt:lpstr>5_Struttura predefinita</vt:lpstr>
      <vt:lpstr>Tema di Office</vt:lpstr>
      <vt:lpstr>6_Tema di Office</vt:lpstr>
      <vt:lpstr>4_Tema di Office</vt:lpstr>
      <vt:lpstr>7_Struttura predefinita</vt:lpstr>
      <vt:lpstr>5_Tema di Office</vt:lpstr>
      <vt:lpstr>7_Tema di Office</vt:lpstr>
      <vt:lpstr>8_Tema di Office</vt:lpstr>
      <vt:lpstr>9_Tema di Office</vt:lpstr>
      <vt:lpstr>MOVIMENTI MIGRATORI E DENATALITA’: Il caso italiano</vt:lpstr>
      <vt:lpstr>Presentazione standard di PowerPoint</vt:lpstr>
      <vt:lpstr>Presentazione standard di PowerPoint</vt:lpstr>
      <vt:lpstr>Presentazione standard di PowerPoint</vt:lpstr>
      <vt:lpstr>Presentazione standard di PowerPoint</vt:lpstr>
      <vt:lpstr>  LE 4 SFIDE DELLA DEMOGRAFIA NEL XXI SECOLO (intrecciate tra di loro)   1 - Mai così tanti Rallentamento dei ritmi di crescita, ma pop comunque aumenta Altri due miliardi (da meno di 7,5 a oltre 9,5) impatto su risorse, ecc.   2 - Mai una crescita così differenziata sul territorio Europa in declino (come non mai) Africa in crescita accelerata (come non mai)   3 - Mai così tanti anziani Over 65 è la fascia in maggior crescita nel XXI secolo (ma anche qui forte differenze territoriali).   4 - Mai così tanti «stranieri»  (nati in paese diverso da quello in cui vivono)    </vt:lpstr>
      <vt:lpstr>Presentazione standard di PowerPoint</vt:lpstr>
      <vt:lpstr> 258 mln (163 mln in 2000) 61 mln in Europe   </vt:lpstr>
      <vt:lpstr>Presentazione standard di PowerPoint</vt:lpstr>
      <vt:lpstr>Presentazione standard di PowerPoint</vt:lpstr>
      <vt:lpstr>Presentazione standard di PowerPoint</vt:lpstr>
      <vt:lpstr>Presentazione standard di PowerPoint</vt:lpstr>
      <vt:lpstr>Continuo rinvio e crescente rinuncia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Atteggiamento verso l’arrivo di un figlio:  Come ti sentiresti/ti sei sentito ?</vt:lpstr>
      <vt:lpstr>Presentazione standard di PowerPoint</vt:lpstr>
      <vt:lpstr> Demographic impact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MPI for Demographic Research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Giovani</dc:title>
  <dc:creator>Rosina Alessandro</dc:creator>
  <cp:lastModifiedBy>Rosina Alessandro</cp:lastModifiedBy>
  <cp:revision>1592</cp:revision>
  <cp:lastPrinted>2020-01-17T16:50:48Z</cp:lastPrinted>
  <dcterms:created xsi:type="dcterms:W3CDTF">1999-10-20T10:08:00Z</dcterms:created>
  <dcterms:modified xsi:type="dcterms:W3CDTF">2020-01-18T08:13:04Z</dcterms:modified>
</cp:coreProperties>
</file>